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0"/>
  </p:notesMasterIdLst>
  <p:sldIdLst>
    <p:sldId id="256" r:id="rId2"/>
    <p:sldId id="390" r:id="rId3"/>
    <p:sldId id="257" r:id="rId4"/>
    <p:sldId id="419" r:id="rId5"/>
    <p:sldId id="420" r:id="rId6"/>
    <p:sldId id="421" r:id="rId7"/>
    <p:sldId id="422" r:id="rId8"/>
    <p:sldId id="423" r:id="rId9"/>
    <p:sldId id="424" r:id="rId10"/>
    <p:sldId id="425" r:id="rId11"/>
    <p:sldId id="426" r:id="rId12"/>
    <p:sldId id="427" r:id="rId13"/>
    <p:sldId id="428" r:id="rId14"/>
    <p:sldId id="429" r:id="rId15"/>
    <p:sldId id="430" r:id="rId16"/>
    <p:sldId id="431" r:id="rId17"/>
    <p:sldId id="432" r:id="rId18"/>
    <p:sldId id="433" r:id="rId19"/>
    <p:sldId id="434" r:id="rId20"/>
    <p:sldId id="435" r:id="rId21"/>
    <p:sldId id="436" r:id="rId22"/>
    <p:sldId id="437" r:id="rId23"/>
    <p:sldId id="438" r:id="rId24"/>
    <p:sldId id="439" r:id="rId25"/>
    <p:sldId id="391" r:id="rId26"/>
    <p:sldId id="440" r:id="rId27"/>
    <p:sldId id="441" r:id="rId28"/>
    <p:sldId id="442" r:id="rId29"/>
    <p:sldId id="443" r:id="rId30"/>
    <p:sldId id="444" r:id="rId31"/>
    <p:sldId id="445" r:id="rId32"/>
    <p:sldId id="446" r:id="rId33"/>
    <p:sldId id="447" r:id="rId34"/>
    <p:sldId id="448" r:id="rId35"/>
    <p:sldId id="449" r:id="rId36"/>
    <p:sldId id="450" r:id="rId37"/>
    <p:sldId id="451" r:id="rId38"/>
    <p:sldId id="452" r:id="rId39"/>
    <p:sldId id="453" r:id="rId40"/>
    <p:sldId id="454" r:id="rId41"/>
    <p:sldId id="455" r:id="rId42"/>
    <p:sldId id="456" r:id="rId43"/>
    <p:sldId id="457" r:id="rId44"/>
    <p:sldId id="458" r:id="rId45"/>
    <p:sldId id="459" r:id="rId46"/>
    <p:sldId id="460" r:id="rId47"/>
    <p:sldId id="461" r:id="rId48"/>
    <p:sldId id="462" r:id="rId49"/>
    <p:sldId id="463" r:id="rId50"/>
    <p:sldId id="464" r:id="rId51"/>
    <p:sldId id="465" r:id="rId52"/>
    <p:sldId id="466" r:id="rId53"/>
    <p:sldId id="467" r:id="rId54"/>
    <p:sldId id="468" r:id="rId55"/>
    <p:sldId id="469" r:id="rId56"/>
    <p:sldId id="470" r:id="rId57"/>
    <p:sldId id="471" r:id="rId58"/>
    <p:sldId id="472" r:id="rId59"/>
    <p:sldId id="473" r:id="rId60"/>
    <p:sldId id="474" r:id="rId61"/>
    <p:sldId id="475" r:id="rId62"/>
    <p:sldId id="476" r:id="rId63"/>
    <p:sldId id="477" r:id="rId64"/>
    <p:sldId id="478" r:id="rId65"/>
    <p:sldId id="479" r:id="rId66"/>
    <p:sldId id="480" r:id="rId67"/>
    <p:sldId id="481" r:id="rId68"/>
    <p:sldId id="483" r:id="rId6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47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1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4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1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7B4651-3B6B-4B8F-B205-5A6A3DB25F17}" type="datetimeFigureOut">
              <a:rPr lang="en-US" smtClean="0"/>
              <a:t>3/3/2014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F3EBF3-04FB-4A46-85B2-FBA1A2200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713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314F2D-F794-483B-9D9A-D5B5C1B97862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79BA2E-D6E0-4546-8551-4B39CC2FB98B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9AA8BB-2A6F-4270-AA16-B7276D55DEBD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5800"/>
            <a:ext cx="4567238" cy="3425825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E815910-5572-494F-9E7C-DA1408DB2F97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1EE19B0-EAF0-49F1-BCD0-769F37B56A2D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1F10DC-D56E-4E91-B2B3-56010723A964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77209CF-311C-42D5-A10E-DC4B7A434FF7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77239A-CB22-4B3F-A190-2F70A1D994E4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B419C4-F225-4528-AAAD-35F11FA46F7A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A8D757-3770-47F1-A2AF-CB55DD627A3E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2EEFED-5C46-488E-AD36-9B44F21B12F1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6F39A8-0697-451F-A4C4-9167FE1A9AF4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1E7A34-F962-40C8-82DC-A9AC55FE084A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FCD266-E4F9-46A1-95C7-872321EFD206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8C2570-543E-4E99-AD93-7AE0D4E359A5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938D31-18D5-46E4-9557-40F006113AC7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ABED7E-1550-44D0-9B87-7DC51FC7865A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720406-4FE9-4CFC-873E-6BB1972B6A61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750B6A-9213-4C97-81F5-C8C5A4DE39C8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9DD0833-4A1C-4A6D-8E49-476CF381842E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8E8EDA-1DD0-4839-9B9A-807E2689BFBD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8851CA5-EA9D-4C2E-8037-6F7021F63715}" type="datetimeFigureOut">
              <a:rPr lang="en-US" smtClean="0"/>
              <a:t>3/3/2014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336DEFB2-9C59-4F59-9D82-E4A43F0954F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8851CA5-EA9D-4C2E-8037-6F7021F63715}" type="datetimeFigureOut">
              <a:rPr lang="en-US" smtClean="0"/>
              <a:t>3/3/2014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36DEFB2-9C59-4F59-9D82-E4A43F0954F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8851CA5-EA9D-4C2E-8037-6F7021F63715}" type="datetimeFigureOut">
              <a:rPr lang="en-US" smtClean="0"/>
              <a:t>3/3/2014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336DEFB2-9C59-4F59-9D82-E4A43F0954F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51CA5-EA9D-4C2E-8037-6F7021F63715}" type="datetimeFigureOut">
              <a:rPr lang="en-US" smtClean="0"/>
              <a:t>3/3/2014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DEFB2-9C59-4F59-9D82-E4A43F0954F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51CA5-EA9D-4C2E-8037-6F7021F63715}" type="datetimeFigureOut">
              <a:rPr lang="en-US" smtClean="0"/>
              <a:t>3/3/2014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DEFB2-9C59-4F59-9D82-E4A43F0954F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8851CA5-EA9D-4C2E-8037-6F7021F63715}" type="datetimeFigureOut">
              <a:rPr lang="en-US" smtClean="0"/>
              <a:t>3/3/2014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36DEFB2-9C59-4F59-9D82-E4A43F0954F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51CA5-EA9D-4C2E-8037-6F7021F63715}" type="datetimeFigureOut">
              <a:rPr lang="en-US" smtClean="0"/>
              <a:t>3/3/2014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DEFB2-9C59-4F59-9D82-E4A43F0954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8851CA5-EA9D-4C2E-8037-6F7021F63715}" type="datetimeFigureOut">
              <a:rPr lang="en-US" smtClean="0"/>
              <a:t>3/3/2014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36DEFB2-9C59-4F59-9D82-E4A43F0954F8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8851CA5-EA9D-4C2E-8037-6F7021F63715}" type="datetimeFigureOut">
              <a:rPr lang="en-US" smtClean="0"/>
              <a:t>3/3/2014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36DEFB2-9C59-4F59-9D82-E4A43F0954F8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51CA5-EA9D-4C2E-8037-6F7021F63715}" type="datetimeFigureOut">
              <a:rPr lang="en-US" smtClean="0"/>
              <a:t>3/3/2014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DEFB2-9C59-4F59-9D82-E4A43F0954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51CA5-EA9D-4C2E-8037-6F7021F63715}" type="datetimeFigureOut">
              <a:rPr lang="en-US" smtClean="0"/>
              <a:t>3/3/2014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DEFB2-9C59-4F59-9D82-E4A43F0954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8851CA5-EA9D-4C2E-8037-6F7021F63715}" type="datetimeFigureOut">
              <a:rPr lang="en-US" smtClean="0"/>
              <a:t>3/3/2014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336DEFB2-9C59-4F59-9D82-E4A43F0954F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14.wmf"/><Relationship Id="rId5" Type="http://schemas.openxmlformats.org/officeDocument/2006/relationships/image" Target="../media/image11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13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miacs.umd.edu/~joseph/support-vector-machines4.pdf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notesSlide" Target="../notesSlides/notesSlide9.xml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hyperlink" Target="http://www.umiacs.umd.edu/~joseph/support-vector-machines4.pdf" TargetMode="External"/><Relationship Id="rId5" Type="http://schemas.openxmlformats.org/officeDocument/2006/relationships/image" Target="../media/image16.wmf"/><Relationship Id="rId10" Type="http://schemas.openxmlformats.org/officeDocument/2006/relationships/image" Target="../media/image18.wmf"/><Relationship Id="rId4" Type="http://schemas.openxmlformats.org/officeDocument/2006/relationships/oleObject" Target="../embeddings/oleObject6.bin"/><Relationship Id="rId9" Type="http://schemas.openxmlformats.org/officeDocument/2006/relationships/oleObject" Target="../embeddings/oleObject8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9.bin"/><Relationship Id="rId4" Type="http://schemas.openxmlformats.org/officeDocument/2006/relationships/hyperlink" Target="http://www.umiacs.umd.edu/~joseph/support-vector-machines4.pdf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hyperlink" Target="http://www.umiacs.umd.edu/~joseph/support-vector-machines4.pdf" TargetMode="Externa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11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notesSlide" Target="../notesSlides/notesSlide12.xml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hyperlink" Target="http://www.umiacs.umd.edu/~joseph/support-vector-machines4.pdf" TargetMode="Externa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12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hyperlink" Target="http://www.umiacs.umd.edu/~joseph/support-vector-machines4.pdf" TargetMode="External"/><Relationship Id="rId5" Type="http://schemas.openxmlformats.org/officeDocument/2006/relationships/image" Target="../media/image22.wmf"/><Relationship Id="rId4" Type="http://schemas.openxmlformats.org/officeDocument/2006/relationships/oleObject" Target="../embeddings/oleObject14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2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23.wmf"/><Relationship Id="rId4" Type="http://schemas.openxmlformats.org/officeDocument/2006/relationships/oleObject" Target="../embeddings/oleObject15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lear.inrialpes.fr/pubs/2007/ZMLS07/ZhangMarszalekLazebnikSchmid-IJCV07-ClassificationStudy.pdf" TargetMode="External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2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7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ernel-machines.org/software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rogerioferis.com/VisualRecognitionAndSearch/Resources.html" TargetMode="Externa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://http/visipedia.org/" TargetMode="External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g"/><Relationship Id="rId3" Type="http://schemas.openxmlformats.org/officeDocument/2006/relationships/image" Target="../media/image54.jpg"/><Relationship Id="rId7" Type="http://schemas.openxmlformats.org/officeDocument/2006/relationships/image" Target="../media/image58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g"/><Relationship Id="rId11" Type="http://schemas.openxmlformats.org/officeDocument/2006/relationships/image" Target="../media/image34.jpg"/><Relationship Id="rId5" Type="http://schemas.openxmlformats.org/officeDocument/2006/relationships/image" Target="../media/image56.jpg"/><Relationship Id="rId10" Type="http://schemas.openxmlformats.org/officeDocument/2006/relationships/image" Target="../media/image61.jpg"/><Relationship Id="rId4" Type="http://schemas.openxmlformats.org/officeDocument/2006/relationships/image" Target="../media/image55.jpg"/><Relationship Id="rId9" Type="http://schemas.openxmlformats.org/officeDocument/2006/relationships/image" Target="../media/image60.jp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g"/><Relationship Id="rId3" Type="http://schemas.openxmlformats.org/officeDocument/2006/relationships/image" Target="../media/image54.jpg"/><Relationship Id="rId7" Type="http://schemas.openxmlformats.org/officeDocument/2006/relationships/image" Target="../media/image58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g"/><Relationship Id="rId11" Type="http://schemas.openxmlformats.org/officeDocument/2006/relationships/image" Target="../media/image34.jpg"/><Relationship Id="rId5" Type="http://schemas.openxmlformats.org/officeDocument/2006/relationships/image" Target="../media/image56.jpg"/><Relationship Id="rId10" Type="http://schemas.openxmlformats.org/officeDocument/2006/relationships/image" Target="../media/image61.jpg"/><Relationship Id="rId4" Type="http://schemas.openxmlformats.org/officeDocument/2006/relationships/image" Target="../media/image55.jpg"/><Relationship Id="rId9" Type="http://schemas.openxmlformats.org/officeDocument/2006/relationships/image" Target="../media/image60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sion.caltech.edu/visipedia/CUB-200-2011.html" TargetMode="External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" TargetMode="External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0.jpg"/><Relationship Id="rId4" Type="http://schemas.openxmlformats.org/officeDocument/2006/relationships/image" Target="../media/image79.jp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fgvc.org/" TargetMode="External"/><Relationship Id="rId5" Type="http://schemas.openxmlformats.org/officeDocument/2006/relationships/image" Target="../media/image84.jpg"/><Relationship Id="rId4" Type="http://schemas.openxmlformats.org/officeDocument/2006/relationships/image" Target="../media/image83.jp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7" Type="http://schemas.openxmlformats.org/officeDocument/2006/relationships/image" Target="../media/image90.jpg"/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jpg"/><Relationship Id="rId5" Type="http://schemas.openxmlformats.org/officeDocument/2006/relationships/image" Target="../media/image88.jpg"/><Relationship Id="rId4" Type="http://schemas.openxmlformats.org/officeDocument/2006/relationships/image" Target="../media/image87.jp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13" Type="http://schemas.openxmlformats.org/officeDocument/2006/relationships/image" Target="../media/image102.jpg"/><Relationship Id="rId3" Type="http://schemas.openxmlformats.org/officeDocument/2006/relationships/image" Target="../media/image92.jpg"/><Relationship Id="rId7" Type="http://schemas.openxmlformats.org/officeDocument/2006/relationships/image" Target="../media/image96.png"/><Relationship Id="rId12" Type="http://schemas.openxmlformats.org/officeDocument/2006/relationships/image" Target="../media/image101.jpg"/><Relationship Id="rId2" Type="http://schemas.openxmlformats.org/officeDocument/2006/relationships/image" Target="../media/image91.png"/><Relationship Id="rId16" Type="http://schemas.openxmlformats.org/officeDocument/2006/relationships/image" Target="../media/image10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jpg"/><Relationship Id="rId11" Type="http://schemas.openxmlformats.org/officeDocument/2006/relationships/image" Target="../media/image100.png"/><Relationship Id="rId5" Type="http://schemas.openxmlformats.org/officeDocument/2006/relationships/image" Target="../media/image94.png"/><Relationship Id="rId15" Type="http://schemas.openxmlformats.org/officeDocument/2006/relationships/image" Target="../media/image104.png"/><Relationship Id="rId10" Type="http://schemas.openxmlformats.org/officeDocument/2006/relationships/image" Target="../media/image99.png"/><Relationship Id="rId4" Type="http://schemas.openxmlformats.org/officeDocument/2006/relationships/image" Target="../media/image93.png"/><Relationship Id="rId9" Type="http://schemas.openxmlformats.org/officeDocument/2006/relationships/image" Target="../media/image98.png"/><Relationship Id="rId14" Type="http://schemas.openxmlformats.org/officeDocument/2006/relationships/image" Target="../media/image10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7" Type="http://schemas.openxmlformats.org/officeDocument/2006/relationships/image" Target="../media/image116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0112" y="4191000"/>
            <a:ext cx="7848600" cy="675162"/>
          </a:xfrm>
        </p:spPr>
        <p:txBody>
          <a:bodyPr/>
          <a:lstStyle/>
          <a:p>
            <a:r>
              <a:rPr lang="en-US" dirty="0" smtClean="0"/>
              <a:t>CS598:Visual information Retrieval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003322"/>
            <a:ext cx="7239000" cy="1371600"/>
          </a:xfrm>
        </p:spPr>
        <p:txBody>
          <a:bodyPr/>
          <a:lstStyle/>
          <a:p>
            <a:r>
              <a:rPr lang="en-US" dirty="0" smtClean="0"/>
              <a:t>Lecture IV: Image Representation: </a:t>
            </a:r>
          </a:p>
          <a:p>
            <a:r>
              <a:rPr lang="en-US" dirty="0" smtClean="0"/>
              <a:t>Semantic and Attribute based Representation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538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Rcapt</a:t>
            </a:r>
            <a:r>
              <a:rPr lang="en-US" dirty="0" smtClean="0"/>
              <a:t> of Lecture IV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Histogram of local features</a:t>
            </a:r>
          </a:p>
          <a:p>
            <a:r>
              <a:rPr lang="en-US" dirty="0" smtClean="0"/>
              <a:t>Bag of words model</a:t>
            </a:r>
          </a:p>
          <a:p>
            <a:r>
              <a:rPr lang="en-US" dirty="0" smtClean="0"/>
              <a:t>Soft quantization and sparse coding</a:t>
            </a:r>
          </a:p>
          <a:p>
            <a:r>
              <a:rPr lang="en-US" dirty="0" err="1" smtClean="0"/>
              <a:t>Supervector</a:t>
            </a:r>
            <a:r>
              <a:rPr lang="en-US" dirty="0" smtClean="0"/>
              <a:t> with Gaussian mixture model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835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</a:t>
            </a:r>
            <a:r>
              <a:rPr lang="en-US" dirty="0" smtClean="0"/>
              <a:t>V</a:t>
            </a:r>
            <a:r>
              <a:rPr lang="en-US" dirty="0" smtClean="0"/>
              <a:t>: Part I	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Image classification basics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337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Image classification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534400" cy="4873752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 smtClean="0"/>
              <a:t>Given the </a:t>
            </a:r>
            <a:r>
              <a:rPr lang="en-US" dirty="0" smtClean="0"/>
              <a:t>image representation, e.g., color, texture, shape, local descriptors, </a:t>
            </a:r>
            <a:r>
              <a:rPr lang="en-US" dirty="0" smtClean="0"/>
              <a:t>of images from different classes, how do we learn a model for distinguishing them?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05239" y="3278188"/>
            <a:ext cx="8305800" cy="2209800"/>
            <a:chOff x="144" y="1776"/>
            <a:chExt cx="5520" cy="1392"/>
          </a:xfrm>
        </p:grpSpPr>
        <p:sp>
          <p:nvSpPr>
            <p:cNvPr id="14341" name="Rectangle 5"/>
            <p:cNvSpPr>
              <a:spLocks noChangeArrowheads="1"/>
            </p:cNvSpPr>
            <p:nvPr/>
          </p:nvSpPr>
          <p:spPr bwMode="auto">
            <a:xfrm>
              <a:off x="4944" y="1776"/>
              <a:ext cx="96" cy="1129"/>
            </a:xfrm>
            <a:prstGeom prst="rect">
              <a:avLst/>
            </a:prstGeom>
            <a:solidFill>
              <a:srgbClr val="B32727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2" name="Rectangle 6"/>
            <p:cNvSpPr>
              <a:spLocks noChangeArrowheads="1"/>
            </p:cNvSpPr>
            <p:nvPr/>
          </p:nvSpPr>
          <p:spPr bwMode="auto">
            <a:xfrm>
              <a:off x="4320" y="2736"/>
              <a:ext cx="96" cy="169"/>
            </a:xfrm>
            <a:prstGeom prst="rect">
              <a:avLst/>
            </a:prstGeom>
            <a:solidFill>
              <a:srgbClr val="B32727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3" name="Rectangle 7"/>
            <p:cNvSpPr>
              <a:spLocks noChangeArrowheads="1"/>
            </p:cNvSpPr>
            <p:nvPr/>
          </p:nvSpPr>
          <p:spPr bwMode="auto">
            <a:xfrm>
              <a:off x="4608" y="2592"/>
              <a:ext cx="96" cy="313"/>
            </a:xfrm>
            <a:prstGeom prst="rect">
              <a:avLst/>
            </a:prstGeom>
            <a:solidFill>
              <a:srgbClr val="B32727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4" name="Rectangle 8"/>
            <p:cNvSpPr>
              <a:spLocks noChangeArrowheads="1"/>
            </p:cNvSpPr>
            <p:nvPr/>
          </p:nvSpPr>
          <p:spPr bwMode="auto">
            <a:xfrm>
              <a:off x="5328" y="2736"/>
              <a:ext cx="96" cy="169"/>
            </a:xfrm>
            <a:prstGeom prst="rect">
              <a:avLst/>
            </a:prstGeom>
            <a:solidFill>
              <a:srgbClr val="B32727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5" name="Rectangle 9"/>
            <p:cNvSpPr>
              <a:spLocks noChangeArrowheads="1"/>
            </p:cNvSpPr>
            <p:nvPr/>
          </p:nvSpPr>
          <p:spPr bwMode="auto">
            <a:xfrm>
              <a:off x="2976" y="2832"/>
              <a:ext cx="96" cy="96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6" name="Rectangle 10"/>
            <p:cNvSpPr>
              <a:spLocks noChangeArrowheads="1"/>
            </p:cNvSpPr>
            <p:nvPr/>
          </p:nvSpPr>
          <p:spPr bwMode="auto">
            <a:xfrm>
              <a:off x="2400" y="2208"/>
              <a:ext cx="96" cy="720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7" name="Rectangle 11"/>
            <p:cNvSpPr>
              <a:spLocks noChangeArrowheads="1"/>
            </p:cNvSpPr>
            <p:nvPr/>
          </p:nvSpPr>
          <p:spPr bwMode="auto">
            <a:xfrm>
              <a:off x="2688" y="2832"/>
              <a:ext cx="96" cy="96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8" name="Rectangle 12"/>
            <p:cNvSpPr>
              <a:spLocks noChangeArrowheads="1"/>
            </p:cNvSpPr>
            <p:nvPr/>
          </p:nvSpPr>
          <p:spPr bwMode="auto">
            <a:xfrm>
              <a:off x="3408" y="2880"/>
              <a:ext cx="96" cy="48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9" name="Rectangle 13"/>
            <p:cNvSpPr>
              <a:spLocks noChangeArrowheads="1"/>
            </p:cNvSpPr>
            <p:nvPr/>
          </p:nvSpPr>
          <p:spPr bwMode="auto">
            <a:xfrm>
              <a:off x="960" y="2809"/>
              <a:ext cx="96" cy="96"/>
            </a:xfrm>
            <a:prstGeom prst="rect">
              <a:avLst/>
            </a:prstGeom>
            <a:solidFill>
              <a:srgbClr val="B1EBA3"/>
            </a:solidFill>
            <a:ln w="12700">
              <a:solidFill>
                <a:srgbClr val="5D483D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50" name="Rectangle 14"/>
            <p:cNvSpPr>
              <a:spLocks noChangeArrowheads="1"/>
            </p:cNvSpPr>
            <p:nvPr/>
          </p:nvSpPr>
          <p:spPr bwMode="auto">
            <a:xfrm>
              <a:off x="384" y="2809"/>
              <a:ext cx="96" cy="96"/>
            </a:xfrm>
            <a:prstGeom prst="rect">
              <a:avLst/>
            </a:prstGeom>
            <a:solidFill>
              <a:srgbClr val="B1EBA3"/>
            </a:solidFill>
            <a:ln w="12700">
              <a:solidFill>
                <a:srgbClr val="5D483D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51" name="Rectangle 15"/>
            <p:cNvSpPr>
              <a:spLocks noChangeArrowheads="1"/>
            </p:cNvSpPr>
            <p:nvPr/>
          </p:nvSpPr>
          <p:spPr bwMode="auto">
            <a:xfrm>
              <a:off x="672" y="1897"/>
              <a:ext cx="96" cy="1008"/>
            </a:xfrm>
            <a:prstGeom prst="rect">
              <a:avLst/>
            </a:prstGeom>
            <a:solidFill>
              <a:srgbClr val="B1EBA3"/>
            </a:solidFill>
            <a:ln w="12700">
              <a:solidFill>
                <a:srgbClr val="5D483D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52" name="Rectangle 16"/>
            <p:cNvSpPr>
              <a:spLocks noChangeArrowheads="1"/>
            </p:cNvSpPr>
            <p:nvPr/>
          </p:nvSpPr>
          <p:spPr bwMode="auto">
            <a:xfrm>
              <a:off x="1392" y="2185"/>
              <a:ext cx="96" cy="720"/>
            </a:xfrm>
            <a:prstGeom prst="rect">
              <a:avLst/>
            </a:prstGeom>
            <a:solidFill>
              <a:srgbClr val="B1EBA3"/>
            </a:solidFill>
            <a:ln w="12700">
              <a:solidFill>
                <a:srgbClr val="5D483D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53" name="Line 17"/>
            <p:cNvSpPr>
              <a:spLocks noChangeShapeType="1"/>
            </p:cNvSpPr>
            <p:nvPr/>
          </p:nvSpPr>
          <p:spPr bwMode="auto">
            <a:xfrm>
              <a:off x="144" y="2905"/>
              <a:ext cx="158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54" name="Line 18"/>
            <p:cNvSpPr>
              <a:spLocks noChangeShapeType="1"/>
            </p:cNvSpPr>
            <p:nvPr/>
          </p:nvSpPr>
          <p:spPr bwMode="auto">
            <a:xfrm flipV="1">
              <a:off x="144" y="1801"/>
              <a:ext cx="0" cy="11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14355" name="Picture 19" descr="ermine"/>
            <p:cNvPicPr>
              <a:picLocks noChangeAspect="1" noChangeArrowheads="1"/>
            </p:cNvPicPr>
            <p:nvPr/>
          </p:nvPicPr>
          <p:blipFill>
            <a:blip r:embed="rId3" cstate="print"/>
            <a:srcRect l="50569" t="17148" r="37727" b="76851"/>
            <a:stretch>
              <a:fillRect/>
            </a:stretch>
          </p:blipFill>
          <p:spPr bwMode="auto">
            <a:xfrm>
              <a:off x="1296" y="2963"/>
              <a:ext cx="240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56" name="Picture 20" descr="bicycle"/>
            <p:cNvPicPr>
              <a:picLocks noChangeAspect="1" noChangeArrowheads="1"/>
            </p:cNvPicPr>
            <p:nvPr/>
          </p:nvPicPr>
          <p:blipFill>
            <a:blip r:embed="rId4" cstate="print"/>
            <a:srcRect l="20000" r="55000" b="54236"/>
            <a:stretch>
              <a:fillRect/>
            </a:stretch>
          </p:blipFill>
          <p:spPr bwMode="auto">
            <a:xfrm>
              <a:off x="288" y="2953"/>
              <a:ext cx="197" cy="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57" name="Picture 21" descr="ermine"/>
            <p:cNvPicPr>
              <a:picLocks noChangeAspect="1" noChangeArrowheads="1"/>
            </p:cNvPicPr>
            <p:nvPr/>
          </p:nvPicPr>
          <p:blipFill>
            <a:blip r:embed="rId3" cstate="print"/>
            <a:srcRect l="49399" t="22293" r="38898" b="71706"/>
            <a:stretch>
              <a:fillRect/>
            </a:stretch>
          </p:blipFill>
          <p:spPr bwMode="auto">
            <a:xfrm>
              <a:off x="576" y="2953"/>
              <a:ext cx="240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358" name="Line 22"/>
            <p:cNvSpPr>
              <a:spLocks noChangeShapeType="1"/>
            </p:cNvSpPr>
            <p:nvPr/>
          </p:nvSpPr>
          <p:spPr bwMode="auto">
            <a:xfrm>
              <a:off x="4080" y="2905"/>
              <a:ext cx="158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59" name="Line 23"/>
            <p:cNvSpPr>
              <a:spLocks noChangeShapeType="1"/>
            </p:cNvSpPr>
            <p:nvPr/>
          </p:nvSpPr>
          <p:spPr bwMode="auto">
            <a:xfrm flipV="1">
              <a:off x="4080" y="1801"/>
              <a:ext cx="0" cy="11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60" name="Line 24"/>
            <p:cNvSpPr>
              <a:spLocks noChangeShapeType="1"/>
            </p:cNvSpPr>
            <p:nvPr/>
          </p:nvSpPr>
          <p:spPr bwMode="auto">
            <a:xfrm>
              <a:off x="2160" y="2928"/>
              <a:ext cx="158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61" name="Line 25"/>
            <p:cNvSpPr>
              <a:spLocks noChangeShapeType="1"/>
            </p:cNvSpPr>
            <p:nvPr/>
          </p:nvSpPr>
          <p:spPr bwMode="auto">
            <a:xfrm flipV="1">
              <a:off x="2160" y="1824"/>
              <a:ext cx="0" cy="11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14362" name="Picture 26" descr="violin"/>
            <p:cNvPicPr>
              <a:picLocks noChangeAspect="1" noChangeArrowheads="1"/>
            </p:cNvPicPr>
            <p:nvPr/>
          </p:nvPicPr>
          <p:blipFill>
            <a:blip r:embed="rId5" cstate="print"/>
            <a:srcRect t="76233"/>
            <a:stretch>
              <a:fillRect/>
            </a:stretch>
          </p:blipFill>
          <p:spPr bwMode="auto">
            <a:xfrm>
              <a:off x="864" y="2976"/>
              <a:ext cx="336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3" name="Picture 27" descr="ermine"/>
            <p:cNvPicPr>
              <a:picLocks noChangeAspect="1" noChangeArrowheads="1"/>
            </p:cNvPicPr>
            <p:nvPr/>
          </p:nvPicPr>
          <p:blipFill>
            <a:blip r:embed="rId3" cstate="print"/>
            <a:srcRect l="50569" t="17148" r="37727" b="76851"/>
            <a:stretch>
              <a:fillRect/>
            </a:stretch>
          </p:blipFill>
          <p:spPr bwMode="auto">
            <a:xfrm>
              <a:off x="3360" y="2963"/>
              <a:ext cx="240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4" name="Picture 28" descr="bicycle"/>
            <p:cNvPicPr>
              <a:picLocks noChangeAspect="1" noChangeArrowheads="1"/>
            </p:cNvPicPr>
            <p:nvPr/>
          </p:nvPicPr>
          <p:blipFill>
            <a:blip r:embed="rId4" cstate="print"/>
            <a:srcRect l="20000" r="55000" b="54236"/>
            <a:stretch>
              <a:fillRect/>
            </a:stretch>
          </p:blipFill>
          <p:spPr bwMode="auto">
            <a:xfrm>
              <a:off x="2304" y="2953"/>
              <a:ext cx="197" cy="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5" name="Picture 29" descr="ermine"/>
            <p:cNvPicPr>
              <a:picLocks noChangeAspect="1" noChangeArrowheads="1"/>
            </p:cNvPicPr>
            <p:nvPr/>
          </p:nvPicPr>
          <p:blipFill>
            <a:blip r:embed="rId3" cstate="print"/>
            <a:srcRect l="49399" t="22293" r="38898" b="71706"/>
            <a:stretch>
              <a:fillRect/>
            </a:stretch>
          </p:blipFill>
          <p:spPr bwMode="auto">
            <a:xfrm>
              <a:off x="2592" y="2976"/>
              <a:ext cx="240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6" name="Picture 30" descr="violin"/>
            <p:cNvPicPr>
              <a:picLocks noChangeAspect="1" noChangeArrowheads="1"/>
            </p:cNvPicPr>
            <p:nvPr/>
          </p:nvPicPr>
          <p:blipFill>
            <a:blip r:embed="rId5" cstate="print"/>
            <a:srcRect t="76233"/>
            <a:stretch>
              <a:fillRect/>
            </a:stretch>
          </p:blipFill>
          <p:spPr bwMode="auto">
            <a:xfrm>
              <a:off x="2832" y="2976"/>
              <a:ext cx="336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7" name="Picture 31" descr="ermine"/>
            <p:cNvPicPr>
              <a:picLocks noChangeAspect="1" noChangeArrowheads="1"/>
            </p:cNvPicPr>
            <p:nvPr/>
          </p:nvPicPr>
          <p:blipFill>
            <a:blip r:embed="rId3" cstate="print"/>
            <a:srcRect l="50569" t="17148" r="37727" b="76851"/>
            <a:stretch>
              <a:fillRect/>
            </a:stretch>
          </p:blipFill>
          <p:spPr bwMode="auto">
            <a:xfrm>
              <a:off x="5280" y="2963"/>
              <a:ext cx="240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8" name="Picture 32" descr="bicycle"/>
            <p:cNvPicPr>
              <a:picLocks noChangeAspect="1" noChangeArrowheads="1"/>
            </p:cNvPicPr>
            <p:nvPr/>
          </p:nvPicPr>
          <p:blipFill>
            <a:blip r:embed="rId4" cstate="print"/>
            <a:srcRect l="20000" r="55000" b="54236"/>
            <a:stretch>
              <a:fillRect/>
            </a:stretch>
          </p:blipFill>
          <p:spPr bwMode="auto">
            <a:xfrm>
              <a:off x="4224" y="2953"/>
              <a:ext cx="197" cy="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9" name="Picture 33" descr="ermine"/>
            <p:cNvPicPr>
              <a:picLocks noChangeAspect="1" noChangeArrowheads="1"/>
            </p:cNvPicPr>
            <p:nvPr/>
          </p:nvPicPr>
          <p:blipFill>
            <a:blip r:embed="rId3" cstate="print"/>
            <a:srcRect l="49399" t="22293" r="38898" b="71706"/>
            <a:stretch>
              <a:fillRect/>
            </a:stretch>
          </p:blipFill>
          <p:spPr bwMode="auto">
            <a:xfrm>
              <a:off x="4560" y="2953"/>
              <a:ext cx="240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70" name="Picture 34" descr="violin"/>
            <p:cNvPicPr>
              <a:picLocks noChangeAspect="1" noChangeArrowheads="1"/>
            </p:cNvPicPr>
            <p:nvPr/>
          </p:nvPicPr>
          <p:blipFill>
            <a:blip r:embed="rId5" cstate="print"/>
            <a:srcRect t="76233"/>
            <a:stretch>
              <a:fillRect/>
            </a:stretch>
          </p:blipFill>
          <p:spPr bwMode="auto">
            <a:xfrm>
              <a:off x="4848" y="2976"/>
              <a:ext cx="336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720191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44563"/>
          </a:xfrm>
        </p:spPr>
        <p:txBody>
          <a:bodyPr/>
          <a:lstStyle/>
          <a:p>
            <a:pPr eaLnBrk="1" hangingPunct="1"/>
            <a:r>
              <a:rPr lang="en-US" dirty="0" smtClean="0"/>
              <a:t>Classifiers</a:t>
            </a:r>
          </a:p>
        </p:txBody>
      </p:sp>
      <p:sp>
        <p:nvSpPr>
          <p:cNvPr id="15363" name="Rectangle 22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229600" cy="5135563"/>
          </a:xfrm>
        </p:spPr>
        <p:txBody>
          <a:bodyPr/>
          <a:lstStyle/>
          <a:p>
            <a:pPr eaLnBrk="1" hangingPunct="1"/>
            <a:r>
              <a:rPr lang="en-US" dirty="0" smtClean="0"/>
              <a:t>Learn a decision rule assigning bag-of-features representations of images to different classes</a:t>
            </a:r>
          </a:p>
        </p:txBody>
      </p:sp>
      <p:pic>
        <p:nvPicPr>
          <p:cNvPr id="15364" name="Picture 4" descr="zebr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4495800"/>
            <a:ext cx="2514600" cy="183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5" descr="okap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4495800"/>
            <a:ext cx="24384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6" name="Oval 6"/>
          <p:cNvSpPr>
            <a:spLocks noChangeArrowheads="1"/>
          </p:cNvSpPr>
          <p:nvPr/>
        </p:nvSpPr>
        <p:spPr bwMode="auto">
          <a:xfrm>
            <a:off x="4267200" y="3276600"/>
            <a:ext cx="228600" cy="228600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7" name="Oval 7"/>
          <p:cNvSpPr>
            <a:spLocks noChangeArrowheads="1"/>
          </p:cNvSpPr>
          <p:nvPr/>
        </p:nvSpPr>
        <p:spPr bwMode="auto">
          <a:xfrm>
            <a:off x="4495800" y="2819400"/>
            <a:ext cx="228600" cy="228600"/>
          </a:xfrm>
          <a:prstGeom prst="ellipse">
            <a:avLst/>
          </a:prstGeom>
          <a:solidFill>
            <a:srgbClr val="00FF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8" name="Text Box 8"/>
          <p:cNvSpPr txBox="1">
            <a:spLocks noChangeArrowheads="1"/>
          </p:cNvSpPr>
          <p:nvPr/>
        </p:nvSpPr>
        <p:spPr bwMode="auto">
          <a:xfrm>
            <a:off x="5105400" y="2743200"/>
            <a:ext cx="781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800"/>
              <a:t>Zebra</a:t>
            </a:r>
          </a:p>
        </p:txBody>
      </p:sp>
      <p:sp>
        <p:nvSpPr>
          <p:cNvPr id="15369" name="Text Box 9"/>
          <p:cNvSpPr txBox="1">
            <a:spLocks noChangeArrowheads="1"/>
          </p:cNvSpPr>
          <p:nvPr/>
        </p:nvSpPr>
        <p:spPr bwMode="auto">
          <a:xfrm>
            <a:off x="5105400" y="3124200"/>
            <a:ext cx="1250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800"/>
              <a:t>Non-zebra</a:t>
            </a:r>
          </a:p>
        </p:txBody>
      </p:sp>
      <p:sp>
        <p:nvSpPr>
          <p:cNvPr id="15370" name="AutoShape 10"/>
          <p:cNvSpPr>
            <a:spLocks noChangeArrowheads="1"/>
          </p:cNvSpPr>
          <p:nvPr/>
        </p:nvSpPr>
        <p:spPr bwMode="auto">
          <a:xfrm>
            <a:off x="430213" y="4724400"/>
            <a:ext cx="1855787" cy="1325563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1" name="AutoShape 11"/>
          <p:cNvSpPr>
            <a:spLocks noChangeArrowheads="1"/>
          </p:cNvSpPr>
          <p:nvPr/>
        </p:nvSpPr>
        <p:spPr bwMode="auto">
          <a:xfrm>
            <a:off x="6616700" y="4700588"/>
            <a:ext cx="1917700" cy="1395412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2" name="Freeform 12"/>
          <p:cNvSpPr>
            <a:spLocks/>
          </p:cNvSpPr>
          <p:nvPr/>
        </p:nvSpPr>
        <p:spPr bwMode="auto">
          <a:xfrm>
            <a:off x="2590800" y="2895600"/>
            <a:ext cx="2819400" cy="317500"/>
          </a:xfrm>
          <a:custGeom>
            <a:avLst/>
            <a:gdLst>
              <a:gd name="T0" fmla="*/ 0 w 1776"/>
              <a:gd name="T1" fmla="*/ 2147483647 h 200"/>
              <a:gd name="T2" fmla="*/ 2147483647 w 1776"/>
              <a:gd name="T3" fmla="*/ 2147483647 h 200"/>
              <a:gd name="T4" fmla="*/ 2147483647 w 1776"/>
              <a:gd name="T5" fmla="*/ 2147483647 h 200"/>
              <a:gd name="T6" fmla="*/ 2147483647 w 1776"/>
              <a:gd name="T7" fmla="*/ 2147483647 h 200"/>
              <a:gd name="T8" fmla="*/ 2147483647 w 1776"/>
              <a:gd name="T9" fmla="*/ 2147483647 h 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76"/>
              <a:gd name="T16" fmla="*/ 0 h 200"/>
              <a:gd name="T17" fmla="*/ 1776 w 1776"/>
              <a:gd name="T18" fmla="*/ 200 h 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76" h="200">
                <a:moveTo>
                  <a:pt x="0" y="56"/>
                </a:moveTo>
                <a:cubicBezTo>
                  <a:pt x="164" y="28"/>
                  <a:pt x="328" y="0"/>
                  <a:pt x="480" y="8"/>
                </a:cubicBezTo>
                <a:cubicBezTo>
                  <a:pt x="632" y="16"/>
                  <a:pt x="776" y="72"/>
                  <a:pt x="912" y="104"/>
                </a:cubicBezTo>
                <a:cubicBezTo>
                  <a:pt x="1048" y="136"/>
                  <a:pt x="1152" y="200"/>
                  <a:pt x="1296" y="200"/>
                </a:cubicBezTo>
                <a:cubicBezTo>
                  <a:pt x="1440" y="200"/>
                  <a:pt x="1608" y="152"/>
                  <a:pt x="1776" y="104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15373" name="AutoShape 13"/>
          <p:cNvCxnSpPr>
            <a:cxnSpLocks noChangeShapeType="1"/>
            <a:stCxn id="15371" idx="0"/>
            <a:endCxn id="15367" idx="7"/>
          </p:cNvCxnSpPr>
          <p:nvPr/>
        </p:nvCxnSpPr>
        <p:spPr bwMode="auto">
          <a:xfrm rot="5400000" flipH="1">
            <a:off x="5218907" y="2324894"/>
            <a:ext cx="1828800" cy="2884487"/>
          </a:xfrm>
          <a:prstGeom prst="curvedConnector3">
            <a:avLst>
              <a:gd name="adj1" fmla="val 114324"/>
            </a:avLst>
          </a:prstGeom>
          <a:noFill/>
          <a:ln w="19050">
            <a:solidFill>
              <a:schemeClr val="tx1"/>
            </a:solidFill>
            <a:prstDash val="sysDot"/>
            <a:round/>
            <a:headEnd/>
            <a:tailEnd type="triangle" w="med" len="lg"/>
          </a:ln>
        </p:spPr>
      </p:cxnSp>
      <p:cxnSp>
        <p:nvCxnSpPr>
          <p:cNvPr id="15374" name="AutoShape 14"/>
          <p:cNvCxnSpPr>
            <a:cxnSpLocks noChangeShapeType="1"/>
            <a:stCxn id="15370" idx="0"/>
            <a:endCxn id="15366" idx="2"/>
          </p:cNvCxnSpPr>
          <p:nvPr/>
        </p:nvCxnSpPr>
        <p:spPr bwMode="auto">
          <a:xfrm rot="-5400000">
            <a:off x="2155825" y="2593975"/>
            <a:ext cx="1314450" cy="2908300"/>
          </a:xfrm>
          <a:prstGeom prst="curvedConnector2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 type="triangle" w="med" len="lg"/>
          </a:ln>
        </p:spPr>
      </p:cxnSp>
      <p:pic>
        <p:nvPicPr>
          <p:cNvPr id="15375" name="Picture 15" descr="002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0400" y="4495800"/>
            <a:ext cx="2590800" cy="181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6" name="AutoShape 16"/>
          <p:cNvSpPr>
            <a:spLocks noChangeArrowheads="1"/>
          </p:cNvSpPr>
          <p:nvPr/>
        </p:nvSpPr>
        <p:spPr bwMode="auto">
          <a:xfrm>
            <a:off x="3581400" y="4800600"/>
            <a:ext cx="1855788" cy="1325563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5377" name="AutoShape 17"/>
          <p:cNvCxnSpPr>
            <a:cxnSpLocks noChangeShapeType="1"/>
            <a:stCxn id="15376" idx="0"/>
          </p:cNvCxnSpPr>
          <p:nvPr/>
        </p:nvCxnSpPr>
        <p:spPr bwMode="auto">
          <a:xfrm rot="-5400000">
            <a:off x="4131469" y="4036219"/>
            <a:ext cx="1123950" cy="366712"/>
          </a:xfrm>
          <a:prstGeom prst="curvedConnector3">
            <a:avLst>
              <a:gd name="adj1" fmla="val 49153"/>
            </a:avLst>
          </a:prstGeom>
          <a:noFill/>
          <a:ln w="19050">
            <a:solidFill>
              <a:schemeClr val="tx1"/>
            </a:solidFill>
            <a:prstDash val="sysDot"/>
            <a:round/>
            <a:headEnd/>
            <a:tailEnd type="triangle" w="med" len="lg"/>
          </a:ln>
        </p:spPr>
      </p:cxnSp>
      <p:sp>
        <p:nvSpPr>
          <p:cNvPr id="15378" name="Oval 18"/>
          <p:cNvSpPr>
            <a:spLocks noChangeArrowheads="1"/>
          </p:cNvSpPr>
          <p:nvPr/>
        </p:nvSpPr>
        <p:spPr bwMode="auto">
          <a:xfrm>
            <a:off x="4800600" y="3429000"/>
            <a:ext cx="228600" cy="228600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9" name="Text Box 19"/>
          <p:cNvSpPr txBox="1">
            <a:spLocks noChangeArrowheads="1"/>
          </p:cNvSpPr>
          <p:nvPr/>
        </p:nvSpPr>
        <p:spPr bwMode="auto">
          <a:xfrm>
            <a:off x="1371600" y="2667000"/>
            <a:ext cx="11366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800"/>
              <a:t>Decision</a:t>
            </a:r>
            <a:br>
              <a:rPr lang="en-US" sz="1800"/>
            </a:br>
            <a:r>
              <a:rPr lang="en-US" sz="1800"/>
              <a:t>boundary</a:t>
            </a:r>
          </a:p>
        </p:txBody>
      </p:sp>
    </p:spTree>
    <p:extLst>
      <p:ext uri="{BB962C8B-B14F-4D97-AF65-F5344CB8AC3E}">
        <p14:creationId xmlns:p14="http://schemas.microsoft.com/office/powerpoint/2010/main" val="3485585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792163"/>
          </a:xfrm>
        </p:spPr>
        <p:txBody>
          <a:bodyPr/>
          <a:lstStyle/>
          <a:p>
            <a:pPr eaLnBrk="1" hangingPunct="1"/>
            <a:r>
              <a:rPr lang="en-GB" smtClean="0"/>
              <a:t>Classification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382000" cy="5135563"/>
          </a:xfrm>
        </p:spPr>
        <p:txBody>
          <a:bodyPr/>
          <a:lstStyle/>
          <a:p>
            <a:pPr eaLnBrk="1" hangingPunct="1"/>
            <a:r>
              <a:rPr lang="en-GB" smtClean="0"/>
              <a:t>Assign input vector to one of two or more classes</a:t>
            </a:r>
          </a:p>
          <a:p>
            <a:pPr eaLnBrk="1" hangingPunct="1"/>
            <a:r>
              <a:rPr lang="en-GB" smtClean="0"/>
              <a:t>Any decision rule divides input space into </a:t>
            </a:r>
            <a:r>
              <a:rPr lang="en-GB" i="1" smtClean="0"/>
              <a:t>decision regions</a:t>
            </a:r>
            <a:r>
              <a:rPr lang="en-GB" smtClean="0"/>
              <a:t> separated by </a:t>
            </a:r>
            <a:r>
              <a:rPr lang="en-GB" i="1" smtClean="0"/>
              <a:t>decision boundaries</a:t>
            </a:r>
          </a:p>
          <a:p>
            <a:pPr eaLnBrk="1" hangingPunct="1"/>
            <a:endParaRPr lang="en-GB" smtClean="0"/>
          </a:p>
          <a:p>
            <a:pPr eaLnBrk="1" hangingPunct="1"/>
            <a:endParaRPr lang="en-GB" smtClean="0"/>
          </a:p>
        </p:txBody>
      </p:sp>
      <p:pic>
        <p:nvPicPr>
          <p:cNvPr id="16388" name="Picture 7" descr="decision-region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775" y="3405188"/>
            <a:ext cx="4467225" cy="337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376975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smtClean="0"/>
              <a:t>Nearest Neighbor Classifier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114800"/>
          </a:xfrm>
        </p:spPr>
        <p:txBody>
          <a:bodyPr/>
          <a:lstStyle/>
          <a:p>
            <a:r>
              <a:rPr lang="en-US" smtClean="0"/>
              <a:t>Assign label of nearest training data point to each test data point </a:t>
            </a:r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5775" y="2870200"/>
            <a:ext cx="5630863" cy="307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2387600" y="6051550"/>
            <a:ext cx="43672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sz="2000">
                <a:latin typeface="Tahoma" pitchFamily="34" charset="0"/>
              </a:rPr>
              <a:t>Voronoi partitioning of feature space </a:t>
            </a:r>
          </a:p>
          <a:p>
            <a:pPr algn="ctr" eaLnBrk="1" hangingPunct="1"/>
            <a:r>
              <a:rPr lang="en-US" sz="2000">
                <a:latin typeface="Tahoma" pitchFamily="34" charset="0"/>
              </a:rPr>
              <a:t>for two-category 2D and 3D data</a:t>
            </a: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1727200" y="5829300"/>
            <a:ext cx="919163" cy="2143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1" hangingPunct="1"/>
            <a:r>
              <a:rPr lang="en-US" sz="800">
                <a:latin typeface="Tahoma" pitchFamily="34" charset="0"/>
              </a:rPr>
              <a:t>from Duda </a:t>
            </a:r>
            <a:r>
              <a:rPr lang="en-US" sz="800" i="1">
                <a:latin typeface="Tahoma" pitchFamily="34" charset="0"/>
              </a:rPr>
              <a:t>et al.</a:t>
            </a:r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7756525" y="6477000"/>
            <a:ext cx="13081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Source: D. Lowe</a:t>
            </a:r>
          </a:p>
        </p:txBody>
      </p:sp>
    </p:spTree>
    <p:extLst>
      <p:ext uri="{BB962C8B-B14F-4D97-AF65-F5344CB8AC3E}">
        <p14:creationId xmlns:p14="http://schemas.microsoft.com/office/powerpoint/2010/main" val="3150850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8610600" cy="1704975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n-US" smtClean="0"/>
              <a:t>For a new point, find the k closest points from training data</a:t>
            </a:r>
          </a:p>
          <a:p>
            <a:pPr>
              <a:lnSpc>
                <a:spcPct val="90000"/>
              </a:lnSpc>
            </a:pPr>
            <a:r>
              <a:rPr lang="en-US" smtClean="0"/>
              <a:t>Labels of the k points “vote” to classify</a:t>
            </a:r>
          </a:p>
          <a:p>
            <a:pPr>
              <a:lnSpc>
                <a:spcPct val="90000"/>
              </a:lnSpc>
            </a:pPr>
            <a:r>
              <a:rPr lang="en-US" smtClean="0"/>
              <a:t>Works well provided there is lots of data and the distance function is good</a:t>
            </a: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381000" y="457200"/>
            <a:ext cx="8382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sz="3600" b="1">
                <a:solidFill>
                  <a:srgbClr val="993300"/>
                </a:solidFill>
                <a:latin typeface="Times" pitchFamily="18" charset="0"/>
              </a:rPr>
              <a:t>K-Nearest Neighbors</a:t>
            </a:r>
          </a:p>
        </p:txBody>
      </p:sp>
      <p:pic>
        <p:nvPicPr>
          <p:cNvPr id="18436" name="Picture 4" descr="duda_4"/>
          <p:cNvPicPr>
            <a:picLocks noChangeAspect="1" noChangeArrowheads="1"/>
          </p:cNvPicPr>
          <p:nvPr/>
        </p:nvPicPr>
        <p:blipFill>
          <a:blip r:embed="rId3" cstate="print"/>
          <a:srcRect l="25735" r="25735" b="27457"/>
          <a:stretch>
            <a:fillRect/>
          </a:stretch>
        </p:blipFill>
        <p:spPr bwMode="auto">
          <a:xfrm>
            <a:off x="2438400" y="2835275"/>
            <a:ext cx="4191000" cy="396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Text Box 7"/>
          <p:cNvSpPr txBox="1">
            <a:spLocks noChangeArrowheads="1"/>
          </p:cNvSpPr>
          <p:nvPr/>
        </p:nvSpPr>
        <p:spPr bwMode="auto">
          <a:xfrm>
            <a:off x="5410200" y="3124200"/>
            <a:ext cx="8524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latin typeface="cmmi10" pitchFamily="34" charset="0"/>
              </a:rPr>
              <a:t>k</a:t>
            </a:r>
            <a:r>
              <a:rPr lang="en-US">
                <a:latin typeface="cmr10" pitchFamily="34" charset="0"/>
              </a:rPr>
              <a:t> = 5</a:t>
            </a:r>
          </a:p>
        </p:txBody>
      </p:sp>
      <p:sp>
        <p:nvSpPr>
          <p:cNvPr id="18438" name="Text Box 9"/>
          <p:cNvSpPr txBox="1">
            <a:spLocks noChangeArrowheads="1"/>
          </p:cNvSpPr>
          <p:nvPr/>
        </p:nvSpPr>
        <p:spPr bwMode="auto">
          <a:xfrm>
            <a:off x="7756525" y="6477000"/>
            <a:ext cx="13081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Source: D. Lowe</a:t>
            </a:r>
          </a:p>
        </p:txBody>
      </p:sp>
    </p:spTree>
    <p:extLst>
      <p:ext uri="{BB962C8B-B14F-4D97-AF65-F5344CB8AC3E}">
        <p14:creationId xmlns:p14="http://schemas.microsoft.com/office/powerpoint/2010/main" val="1858131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7467600" cy="655638"/>
          </a:xfrm>
        </p:spPr>
        <p:txBody>
          <a:bodyPr/>
          <a:lstStyle/>
          <a:p>
            <a:r>
              <a:rPr lang="en-US" dirty="0" smtClean="0"/>
              <a:t>Functions for comparing histograms</a:t>
            </a:r>
          </a:p>
        </p:txBody>
      </p:sp>
      <p:sp>
        <p:nvSpPr>
          <p:cNvPr id="945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143000"/>
            <a:ext cx="7772400" cy="46482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 smtClean="0"/>
              <a:t>L1 distance:</a:t>
            </a:r>
            <a:br>
              <a:rPr lang="en-US" dirty="0" smtClean="0"/>
            </a:br>
            <a:endParaRPr lang="en-US" dirty="0" smtClean="0"/>
          </a:p>
          <a:p>
            <a:pPr>
              <a:buFontTx/>
              <a:buChar char="•"/>
            </a:pP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χ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/>
              <a:t> distance:</a:t>
            </a:r>
            <a:br>
              <a:rPr lang="en-US" dirty="0" smtClean="0"/>
            </a:br>
            <a:endParaRPr lang="en-US" dirty="0" smtClean="0"/>
          </a:p>
          <a:p>
            <a:pPr>
              <a:buFontTx/>
              <a:buChar char="•"/>
            </a:pPr>
            <a:r>
              <a:rPr lang="en-US" dirty="0" smtClean="0"/>
              <a:t>Quadratic distance (</a:t>
            </a:r>
            <a:r>
              <a:rPr lang="en-US" i="1" dirty="0" smtClean="0"/>
              <a:t>cross-bin distance</a:t>
            </a:r>
            <a:r>
              <a:rPr lang="en-US" dirty="0" smtClean="0"/>
              <a:t>):</a:t>
            </a:r>
            <a:br>
              <a:rPr lang="en-US" dirty="0" smtClean="0"/>
            </a:br>
            <a:endParaRPr lang="en-US" dirty="0" smtClean="0"/>
          </a:p>
          <a:p>
            <a:pPr>
              <a:buFontTx/>
              <a:buChar char="•"/>
            </a:pPr>
            <a:endParaRPr lang="en-US" dirty="0" smtClean="0"/>
          </a:p>
          <a:p>
            <a:pPr>
              <a:buFontTx/>
              <a:buChar char="•"/>
            </a:pPr>
            <a:r>
              <a:rPr lang="en-US" dirty="0" smtClean="0"/>
              <a:t>Histogram intersection (similarity function):</a:t>
            </a:r>
          </a:p>
        </p:txBody>
      </p:sp>
      <p:graphicFrame>
        <p:nvGraphicFramePr>
          <p:cNvPr id="945156" name="Object 4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3200400" y="866775"/>
          <a:ext cx="3810000" cy="973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186" name="Equation" r:id="rId4" imgW="1688760" imgH="431640" progId="Equation.3">
                  <p:embed/>
                </p:oleObj>
              </mc:Choice>
              <mc:Fallback>
                <p:oleObj name="Equation" r:id="rId4" imgW="168876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866775"/>
                        <a:ext cx="3810000" cy="9731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5159" name="Object 7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3200400" y="1752601"/>
          <a:ext cx="4037017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187" name="Equation" r:id="rId6" imgW="1777680" imgH="469800" progId="Equation.3">
                  <p:embed/>
                </p:oleObj>
              </mc:Choice>
              <mc:Fallback>
                <p:oleObj name="Equation" r:id="rId6" imgW="177768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1752601"/>
                        <a:ext cx="4037017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5162" name="Object 10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2133600" y="3124200"/>
          <a:ext cx="4343400" cy="1008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188" name="Equation" r:id="rId8" imgW="1968480" imgH="457200" progId="Equation.3">
                  <p:embed/>
                </p:oleObj>
              </mc:Choice>
              <mc:Fallback>
                <p:oleObj name="Equation" r:id="rId8" imgW="196848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3124200"/>
                        <a:ext cx="4343400" cy="1008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5332" name="Object 4"/>
          <p:cNvGraphicFramePr>
            <a:graphicFrameLocks noChangeAspect="1"/>
          </p:cNvGraphicFramePr>
          <p:nvPr/>
        </p:nvGraphicFramePr>
        <p:xfrm>
          <a:off x="2057400" y="4495800"/>
          <a:ext cx="4191000" cy="995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189" name="Equation" r:id="rId10" imgW="1815840" imgH="431640" progId="Equation.3">
                  <p:embed/>
                </p:oleObj>
              </mc:Choice>
              <mc:Fallback>
                <p:oleObj name="Equation" r:id="rId10" imgW="181584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4495800"/>
                        <a:ext cx="4191000" cy="995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95065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515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7467600" cy="579438"/>
          </a:xfrm>
        </p:spPr>
        <p:txBody>
          <a:bodyPr/>
          <a:lstStyle/>
          <a:p>
            <a:r>
              <a:rPr lang="en-US" dirty="0" smtClean="0"/>
              <a:t>Linear classifiers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8229600" cy="5257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mtClean="0"/>
              <a:t>Find linear function (</a:t>
            </a:r>
            <a:r>
              <a:rPr lang="en-US" i="1" smtClean="0"/>
              <a:t>hyperplane</a:t>
            </a:r>
            <a:r>
              <a:rPr lang="en-US" smtClean="0"/>
              <a:t>) to separate positive and negative examples</a:t>
            </a:r>
          </a:p>
        </p:txBody>
      </p:sp>
      <p:graphicFrame>
        <p:nvGraphicFramePr>
          <p:cNvPr id="4098" name="Object 6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5181600" y="2286000"/>
          <a:ext cx="3351213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90" name="Equation" r:id="rId4" imgW="1701720" imgH="457200" progId="Equation.3">
                  <p:embed/>
                </p:oleObj>
              </mc:Choice>
              <mc:Fallback>
                <p:oleObj name="Equation" r:id="rId4" imgW="170172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2286000"/>
                        <a:ext cx="3351213" cy="900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1" name="Oval 8"/>
          <p:cNvSpPr>
            <a:spLocks noChangeArrowheads="1"/>
          </p:cNvSpPr>
          <p:nvPr/>
        </p:nvSpPr>
        <p:spPr bwMode="auto">
          <a:xfrm>
            <a:off x="838200" y="396240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Oval 9"/>
          <p:cNvSpPr>
            <a:spLocks noChangeArrowheads="1"/>
          </p:cNvSpPr>
          <p:nvPr/>
        </p:nvSpPr>
        <p:spPr bwMode="auto">
          <a:xfrm>
            <a:off x="1524000" y="403860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Oval 10"/>
          <p:cNvSpPr>
            <a:spLocks noChangeArrowheads="1"/>
          </p:cNvSpPr>
          <p:nvPr/>
        </p:nvSpPr>
        <p:spPr bwMode="auto">
          <a:xfrm>
            <a:off x="1524000" y="472440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Oval 11"/>
          <p:cNvSpPr>
            <a:spLocks noChangeArrowheads="1"/>
          </p:cNvSpPr>
          <p:nvPr/>
        </p:nvSpPr>
        <p:spPr bwMode="auto">
          <a:xfrm>
            <a:off x="762000" y="426720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Oval 12"/>
          <p:cNvSpPr>
            <a:spLocks noChangeArrowheads="1"/>
          </p:cNvSpPr>
          <p:nvPr/>
        </p:nvSpPr>
        <p:spPr bwMode="auto">
          <a:xfrm>
            <a:off x="2286000" y="411480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6" name="Oval 13"/>
          <p:cNvSpPr>
            <a:spLocks noChangeArrowheads="1"/>
          </p:cNvSpPr>
          <p:nvPr/>
        </p:nvSpPr>
        <p:spPr bwMode="auto">
          <a:xfrm>
            <a:off x="2895600" y="495300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7" name="Oval 14"/>
          <p:cNvSpPr>
            <a:spLocks noChangeArrowheads="1"/>
          </p:cNvSpPr>
          <p:nvPr/>
        </p:nvSpPr>
        <p:spPr bwMode="auto">
          <a:xfrm>
            <a:off x="3124200" y="30480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8" name="Oval 15"/>
          <p:cNvSpPr>
            <a:spLocks noChangeArrowheads="1"/>
          </p:cNvSpPr>
          <p:nvPr/>
        </p:nvSpPr>
        <p:spPr bwMode="auto">
          <a:xfrm>
            <a:off x="3886200" y="33528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9" name="Oval 16"/>
          <p:cNvSpPr>
            <a:spLocks noChangeArrowheads="1"/>
          </p:cNvSpPr>
          <p:nvPr/>
        </p:nvSpPr>
        <p:spPr bwMode="auto">
          <a:xfrm>
            <a:off x="4114800" y="40386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10" name="Oval 17"/>
          <p:cNvSpPr>
            <a:spLocks noChangeArrowheads="1"/>
          </p:cNvSpPr>
          <p:nvPr/>
        </p:nvSpPr>
        <p:spPr bwMode="auto">
          <a:xfrm>
            <a:off x="3429000" y="40386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11" name="Oval 18"/>
          <p:cNvSpPr>
            <a:spLocks noChangeArrowheads="1"/>
          </p:cNvSpPr>
          <p:nvPr/>
        </p:nvSpPr>
        <p:spPr bwMode="auto">
          <a:xfrm>
            <a:off x="2667000" y="27432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12" name="Oval 19"/>
          <p:cNvSpPr>
            <a:spLocks noChangeArrowheads="1"/>
          </p:cNvSpPr>
          <p:nvPr/>
        </p:nvSpPr>
        <p:spPr bwMode="auto">
          <a:xfrm>
            <a:off x="4724400" y="48006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13" name="Oval 20"/>
          <p:cNvSpPr>
            <a:spLocks noChangeArrowheads="1"/>
          </p:cNvSpPr>
          <p:nvPr/>
        </p:nvSpPr>
        <p:spPr bwMode="auto">
          <a:xfrm>
            <a:off x="4953000" y="36576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14" name="Oval 21"/>
          <p:cNvSpPr>
            <a:spLocks noChangeArrowheads="1"/>
          </p:cNvSpPr>
          <p:nvPr/>
        </p:nvSpPr>
        <p:spPr bwMode="auto">
          <a:xfrm>
            <a:off x="2286000" y="571500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15" name="Oval 22"/>
          <p:cNvSpPr>
            <a:spLocks noChangeArrowheads="1"/>
          </p:cNvSpPr>
          <p:nvPr/>
        </p:nvSpPr>
        <p:spPr bwMode="auto">
          <a:xfrm>
            <a:off x="4114800" y="25146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16" name="Oval 23"/>
          <p:cNvSpPr>
            <a:spLocks noChangeArrowheads="1"/>
          </p:cNvSpPr>
          <p:nvPr/>
        </p:nvSpPr>
        <p:spPr bwMode="auto">
          <a:xfrm>
            <a:off x="5410200" y="45720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66680" name="Line 24"/>
          <p:cNvSpPr>
            <a:spLocks noChangeShapeType="1"/>
          </p:cNvSpPr>
          <p:nvPr/>
        </p:nvSpPr>
        <p:spPr bwMode="auto">
          <a:xfrm>
            <a:off x="1371600" y="2743200"/>
            <a:ext cx="3581400" cy="3581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8" name="Oval 25"/>
          <p:cNvSpPr>
            <a:spLocks noChangeArrowheads="1"/>
          </p:cNvSpPr>
          <p:nvPr/>
        </p:nvSpPr>
        <p:spPr bwMode="auto">
          <a:xfrm>
            <a:off x="2971800" y="21336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19" name="Oval 26"/>
          <p:cNvSpPr>
            <a:spLocks noChangeArrowheads="1"/>
          </p:cNvSpPr>
          <p:nvPr/>
        </p:nvSpPr>
        <p:spPr bwMode="auto">
          <a:xfrm>
            <a:off x="3124200" y="617220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66683" name="Text Box 27"/>
          <p:cNvSpPr txBox="1">
            <a:spLocks noChangeArrowheads="1"/>
          </p:cNvSpPr>
          <p:nvPr/>
        </p:nvSpPr>
        <p:spPr bwMode="auto">
          <a:xfrm>
            <a:off x="5699125" y="5297488"/>
            <a:ext cx="26273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Which hyperplane</a:t>
            </a:r>
            <a:br>
              <a:rPr lang="en-US"/>
            </a:br>
            <a:r>
              <a:rPr lang="en-US"/>
              <a:t>is best?</a:t>
            </a:r>
          </a:p>
        </p:txBody>
      </p:sp>
      <p:sp>
        <p:nvSpPr>
          <p:cNvPr id="966684" name="Line 28"/>
          <p:cNvSpPr>
            <a:spLocks noChangeShapeType="1"/>
          </p:cNvSpPr>
          <p:nvPr/>
        </p:nvSpPr>
        <p:spPr bwMode="auto">
          <a:xfrm>
            <a:off x="1752600" y="2362200"/>
            <a:ext cx="2438400" cy="403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66685" name="Line 29"/>
          <p:cNvSpPr>
            <a:spLocks noChangeShapeType="1"/>
          </p:cNvSpPr>
          <p:nvPr/>
        </p:nvSpPr>
        <p:spPr bwMode="auto">
          <a:xfrm>
            <a:off x="2286000" y="1981200"/>
            <a:ext cx="1447800" cy="464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66686" name="Line 30"/>
          <p:cNvSpPr>
            <a:spLocks noChangeShapeType="1"/>
          </p:cNvSpPr>
          <p:nvPr/>
        </p:nvSpPr>
        <p:spPr bwMode="auto">
          <a:xfrm>
            <a:off x="1066800" y="3276600"/>
            <a:ext cx="4495800" cy="2362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776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66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66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66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6680" grpId="0" animBg="1"/>
      <p:bldP spid="966683" grpId="0"/>
      <p:bldP spid="966684" grpId="0" animBg="1"/>
      <p:bldP spid="966685" grpId="0" animBg="1"/>
      <p:bldP spid="96668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467600" cy="731838"/>
          </a:xfrm>
        </p:spPr>
        <p:txBody>
          <a:bodyPr/>
          <a:lstStyle/>
          <a:p>
            <a:r>
              <a:rPr lang="en-US" dirty="0" smtClean="0"/>
              <a:t>Support vector machines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7467600" cy="4873752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mtClean="0"/>
              <a:t>Find hyperplane that maximizes the </a:t>
            </a:r>
            <a:r>
              <a:rPr lang="en-US" i="1" smtClean="0"/>
              <a:t>margin </a:t>
            </a:r>
            <a:r>
              <a:rPr lang="en-US" smtClean="0"/>
              <a:t>between the positive and negative examples</a:t>
            </a:r>
          </a:p>
        </p:txBody>
      </p:sp>
      <p:sp>
        <p:nvSpPr>
          <p:cNvPr id="19460" name="Text Box 53"/>
          <p:cNvSpPr txBox="1">
            <a:spLocks noChangeArrowheads="1"/>
          </p:cNvSpPr>
          <p:nvPr/>
        </p:nvSpPr>
        <p:spPr bwMode="auto">
          <a:xfrm>
            <a:off x="0" y="6208713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/>
              <a:t>C. Burges, </a:t>
            </a:r>
            <a:r>
              <a:rPr lang="en-US" sz="1800">
                <a:hlinkClick r:id="rId3"/>
              </a:rPr>
              <a:t>A Tutorial on Support Vector Machines for Pattern Recognition</a:t>
            </a:r>
            <a:r>
              <a:rPr lang="en-US" sz="1800"/>
              <a:t>,  Data Mining and Knowledge Discovery, 1998 </a:t>
            </a:r>
          </a:p>
        </p:txBody>
      </p:sp>
    </p:spTree>
    <p:extLst>
      <p:ext uri="{BB962C8B-B14F-4D97-AF65-F5344CB8AC3E}">
        <p14:creationId xmlns:p14="http://schemas.microsoft.com/office/powerpoint/2010/main" val="983433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9248"/>
            <a:ext cx="7467600" cy="655638"/>
          </a:xfrm>
        </p:spPr>
        <p:txBody>
          <a:bodyPr/>
          <a:lstStyle/>
          <a:p>
            <a:r>
              <a:rPr lang="en-US" dirty="0" smtClean="0"/>
              <a:t>Support vector machines</a:t>
            </a:r>
          </a:p>
        </p:txBody>
      </p:sp>
      <p:sp>
        <p:nvSpPr>
          <p:cNvPr id="51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7448"/>
            <a:ext cx="7467600" cy="4873752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 smtClean="0"/>
              <a:t>Find </a:t>
            </a:r>
            <a:r>
              <a:rPr lang="en-US" dirty="0" err="1" smtClean="0"/>
              <a:t>hyperplane</a:t>
            </a:r>
            <a:r>
              <a:rPr lang="en-US" dirty="0" smtClean="0"/>
              <a:t> that maximizes the </a:t>
            </a:r>
            <a:r>
              <a:rPr lang="en-US" i="1" dirty="0" smtClean="0"/>
              <a:t>margin </a:t>
            </a:r>
            <a:r>
              <a:rPr lang="en-US" dirty="0" smtClean="0"/>
              <a:t>between the positive and negative examples</a:t>
            </a:r>
          </a:p>
        </p:txBody>
      </p:sp>
      <p:graphicFrame>
        <p:nvGraphicFramePr>
          <p:cNvPr id="1104900" name="Object 4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4776788" y="2057400"/>
          <a:ext cx="4367212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094" name="Equation" r:id="rId4" imgW="2336760" imgH="457200" progId="Equation.3">
                  <p:embed/>
                </p:oleObj>
              </mc:Choice>
              <mc:Fallback>
                <p:oleObj name="Equation" r:id="rId4" imgW="233676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76788" y="2057400"/>
                        <a:ext cx="4367212" cy="854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04901" name="Rectangle 5"/>
          <p:cNvSpPr>
            <a:spLocks noChangeArrowheads="1"/>
          </p:cNvSpPr>
          <p:nvPr/>
        </p:nvSpPr>
        <p:spPr bwMode="auto">
          <a:xfrm>
            <a:off x="3657600" y="5470525"/>
            <a:ext cx="960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Margin</a:t>
            </a:r>
          </a:p>
        </p:txBody>
      </p:sp>
      <p:sp>
        <p:nvSpPr>
          <p:cNvPr id="5128" name="Oval 6"/>
          <p:cNvSpPr>
            <a:spLocks noChangeArrowheads="1"/>
          </p:cNvSpPr>
          <p:nvPr/>
        </p:nvSpPr>
        <p:spPr bwMode="auto">
          <a:xfrm>
            <a:off x="658813" y="3614738"/>
            <a:ext cx="125412" cy="123825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9" name="Oval 7"/>
          <p:cNvSpPr>
            <a:spLocks noChangeArrowheads="1"/>
          </p:cNvSpPr>
          <p:nvPr/>
        </p:nvSpPr>
        <p:spPr bwMode="auto">
          <a:xfrm>
            <a:off x="1227138" y="3676650"/>
            <a:ext cx="127000" cy="122238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30" name="Oval 8"/>
          <p:cNvSpPr>
            <a:spLocks noChangeArrowheads="1"/>
          </p:cNvSpPr>
          <p:nvPr/>
        </p:nvSpPr>
        <p:spPr bwMode="auto">
          <a:xfrm>
            <a:off x="1227138" y="4232275"/>
            <a:ext cx="127000" cy="122238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31" name="Oval 9"/>
          <p:cNvSpPr>
            <a:spLocks noChangeArrowheads="1"/>
          </p:cNvSpPr>
          <p:nvPr/>
        </p:nvSpPr>
        <p:spPr bwMode="auto">
          <a:xfrm>
            <a:off x="595313" y="3860800"/>
            <a:ext cx="127000" cy="123825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32" name="Oval 10"/>
          <p:cNvSpPr>
            <a:spLocks noChangeArrowheads="1"/>
          </p:cNvSpPr>
          <p:nvPr/>
        </p:nvSpPr>
        <p:spPr bwMode="auto">
          <a:xfrm>
            <a:off x="2555875" y="2873375"/>
            <a:ext cx="125413" cy="1238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33" name="Oval 11"/>
          <p:cNvSpPr>
            <a:spLocks noChangeArrowheads="1"/>
          </p:cNvSpPr>
          <p:nvPr/>
        </p:nvSpPr>
        <p:spPr bwMode="auto">
          <a:xfrm>
            <a:off x="3187700" y="3121025"/>
            <a:ext cx="127000" cy="1238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34" name="Oval 12"/>
          <p:cNvSpPr>
            <a:spLocks noChangeArrowheads="1"/>
          </p:cNvSpPr>
          <p:nvPr/>
        </p:nvSpPr>
        <p:spPr bwMode="auto">
          <a:xfrm>
            <a:off x="3378200" y="3676650"/>
            <a:ext cx="125413" cy="1222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35" name="Oval 13"/>
          <p:cNvSpPr>
            <a:spLocks noChangeArrowheads="1"/>
          </p:cNvSpPr>
          <p:nvPr/>
        </p:nvSpPr>
        <p:spPr bwMode="auto">
          <a:xfrm>
            <a:off x="2176463" y="2627313"/>
            <a:ext cx="125412" cy="1238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36" name="Oval 14"/>
          <p:cNvSpPr>
            <a:spLocks noChangeArrowheads="1"/>
          </p:cNvSpPr>
          <p:nvPr/>
        </p:nvSpPr>
        <p:spPr bwMode="auto">
          <a:xfrm>
            <a:off x="3883025" y="4292600"/>
            <a:ext cx="127000" cy="1238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37" name="Oval 15"/>
          <p:cNvSpPr>
            <a:spLocks noChangeArrowheads="1"/>
          </p:cNvSpPr>
          <p:nvPr/>
        </p:nvSpPr>
        <p:spPr bwMode="auto">
          <a:xfrm>
            <a:off x="4073525" y="3367088"/>
            <a:ext cx="125413" cy="1238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38" name="Oval 16"/>
          <p:cNvSpPr>
            <a:spLocks noChangeArrowheads="1"/>
          </p:cNvSpPr>
          <p:nvPr/>
        </p:nvSpPr>
        <p:spPr bwMode="auto">
          <a:xfrm>
            <a:off x="1860550" y="5033963"/>
            <a:ext cx="125413" cy="123825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39" name="Oval 17"/>
          <p:cNvSpPr>
            <a:spLocks noChangeArrowheads="1"/>
          </p:cNvSpPr>
          <p:nvPr/>
        </p:nvSpPr>
        <p:spPr bwMode="auto">
          <a:xfrm>
            <a:off x="3378200" y="2441575"/>
            <a:ext cx="125413" cy="1238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40" name="Oval 18"/>
          <p:cNvSpPr>
            <a:spLocks noChangeArrowheads="1"/>
          </p:cNvSpPr>
          <p:nvPr/>
        </p:nvSpPr>
        <p:spPr bwMode="auto">
          <a:xfrm>
            <a:off x="4452938" y="4108450"/>
            <a:ext cx="125412" cy="1238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41" name="Line 19"/>
          <p:cNvSpPr>
            <a:spLocks noChangeShapeType="1"/>
          </p:cNvSpPr>
          <p:nvPr/>
        </p:nvSpPr>
        <p:spPr bwMode="auto">
          <a:xfrm>
            <a:off x="1417638" y="2441575"/>
            <a:ext cx="2276475" cy="29622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42" name="Oval 20"/>
          <p:cNvSpPr>
            <a:spLocks noChangeArrowheads="1"/>
          </p:cNvSpPr>
          <p:nvPr/>
        </p:nvSpPr>
        <p:spPr bwMode="auto">
          <a:xfrm>
            <a:off x="2428875" y="2133600"/>
            <a:ext cx="127000" cy="1238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43" name="Oval 21"/>
          <p:cNvSpPr>
            <a:spLocks noChangeArrowheads="1"/>
          </p:cNvSpPr>
          <p:nvPr/>
        </p:nvSpPr>
        <p:spPr bwMode="auto">
          <a:xfrm>
            <a:off x="2555875" y="5403850"/>
            <a:ext cx="125413" cy="123825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04918" name="Line 22"/>
          <p:cNvSpPr>
            <a:spLocks noChangeShapeType="1"/>
          </p:cNvSpPr>
          <p:nvPr/>
        </p:nvSpPr>
        <p:spPr bwMode="auto">
          <a:xfrm>
            <a:off x="1101725" y="2689225"/>
            <a:ext cx="2276475" cy="2962275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04919" name="Line 23"/>
          <p:cNvSpPr>
            <a:spLocks noChangeShapeType="1"/>
          </p:cNvSpPr>
          <p:nvPr/>
        </p:nvSpPr>
        <p:spPr bwMode="auto">
          <a:xfrm>
            <a:off x="1733550" y="2257425"/>
            <a:ext cx="2212975" cy="283845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46" name="Oval 24"/>
          <p:cNvSpPr>
            <a:spLocks noChangeArrowheads="1"/>
          </p:cNvSpPr>
          <p:nvPr/>
        </p:nvSpPr>
        <p:spPr bwMode="auto">
          <a:xfrm>
            <a:off x="1860550" y="3738563"/>
            <a:ext cx="125413" cy="122237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47" name="Oval 25"/>
          <p:cNvSpPr>
            <a:spLocks noChangeArrowheads="1"/>
          </p:cNvSpPr>
          <p:nvPr/>
        </p:nvSpPr>
        <p:spPr bwMode="auto">
          <a:xfrm>
            <a:off x="2365375" y="4416425"/>
            <a:ext cx="127000" cy="123825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48" name="Oval 26"/>
          <p:cNvSpPr>
            <a:spLocks noChangeArrowheads="1"/>
          </p:cNvSpPr>
          <p:nvPr/>
        </p:nvSpPr>
        <p:spPr bwMode="auto">
          <a:xfrm>
            <a:off x="2808288" y="3676650"/>
            <a:ext cx="127000" cy="1222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04923" name="Line 27"/>
          <p:cNvSpPr>
            <a:spLocks noChangeShapeType="1"/>
          </p:cNvSpPr>
          <p:nvPr/>
        </p:nvSpPr>
        <p:spPr bwMode="auto">
          <a:xfrm flipV="1">
            <a:off x="3378200" y="5157788"/>
            <a:ext cx="631825" cy="49371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stealth" w="med" len="med"/>
            <a:tailEnd type="stealth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04924" name="Freeform 28"/>
          <p:cNvSpPr>
            <a:spLocks/>
          </p:cNvSpPr>
          <p:nvPr/>
        </p:nvSpPr>
        <p:spPr bwMode="auto">
          <a:xfrm>
            <a:off x="815975" y="3984625"/>
            <a:ext cx="1044575" cy="1406525"/>
          </a:xfrm>
          <a:custGeom>
            <a:avLst/>
            <a:gdLst>
              <a:gd name="T0" fmla="*/ 2147483647 w 792"/>
              <a:gd name="T1" fmla="*/ 0 h 1094"/>
              <a:gd name="T2" fmla="*/ 2147483647 w 792"/>
              <a:gd name="T3" fmla="*/ 2147483647 h 1094"/>
              <a:gd name="T4" fmla="*/ 0 w 792"/>
              <a:gd name="T5" fmla="*/ 2147483647 h 1094"/>
              <a:gd name="T6" fmla="*/ 0 60000 65536"/>
              <a:gd name="T7" fmla="*/ 0 60000 65536"/>
              <a:gd name="T8" fmla="*/ 0 60000 65536"/>
              <a:gd name="T9" fmla="*/ 0 w 792"/>
              <a:gd name="T10" fmla="*/ 0 h 1094"/>
              <a:gd name="T11" fmla="*/ 792 w 792"/>
              <a:gd name="T12" fmla="*/ 1094 h 109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92" h="1094">
                <a:moveTo>
                  <a:pt x="792" y="0"/>
                </a:moveTo>
                <a:cubicBezTo>
                  <a:pt x="668" y="268"/>
                  <a:pt x="540" y="538"/>
                  <a:pt x="408" y="720"/>
                </a:cubicBezTo>
                <a:cubicBezTo>
                  <a:pt x="276" y="902"/>
                  <a:pt x="85" y="1016"/>
                  <a:pt x="0" y="1094"/>
                </a:cubicBezTo>
              </a:path>
            </a:pathLst>
          </a:custGeom>
          <a:noFill/>
          <a:ln w="19050">
            <a:solidFill>
              <a:srgbClr val="FF0000"/>
            </a:solidFill>
            <a:round/>
            <a:headEnd type="stealth" w="lg" len="lg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04925" name="Freeform 29"/>
          <p:cNvSpPr>
            <a:spLocks/>
          </p:cNvSpPr>
          <p:nvPr/>
        </p:nvSpPr>
        <p:spPr bwMode="auto">
          <a:xfrm>
            <a:off x="784225" y="4664075"/>
            <a:ext cx="1517650" cy="739775"/>
          </a:xfrm>
          <a:custGeom>
            <a:avLst/>
            <a:gdLst>
              <a:gd name="T0" fmla="*/ 2147483647 w 1152"/>
              <a:gd name="T1" fmla="*/ 0 h 576"/>
              <a:gd name="T2" fmla="*/ 2147483647 w 1152"/>
              <a:gd name="T3" fmla="*/ 2147483647 h 576"/>
              <a:gd name="T4" fmla="*/ 0 w 1152"/>
              <a:gd name="T5" fmla="*/ 2147483647 h 576"/>
              <a:gd name="T6" fmla="*/ 0 60000 65536"/>
              <a:gd name="T7" fmla="*/ 0 60000 65536"/>
              <a:gd name="T8" fmla="*/ 0 60000 65536"/>
              <a:gd name="T9" fmla="*/ 0 w 1152"/>
              <a:gd name="T10" fmla="*/ 0 h 576"/>
              <a:gd name="T11" fmla="*/ 1152 w 1152"/>
              <a:gd name="T12" fmla="*/ 576 h 5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52" h="576">
                <a:moveTo>
                  <a:pt x="1152" y="0"/>
                </a:moveTo>
                <a:cubicBezTo>
                  <a:pt x="1053" y="55"/>
                  <a:pt x="751" y="233"/>
                  <a:pt x="559" y="329"/>
                </a:cubicBezTo>
                <a:cubicBezTo>
                  <a:pt x="367" y="425"/>
                  <a:pt x="117" y="525"/>
                  <a:pt x="0" y="576"/>
                </a:cubicBezTo>
              </a:path>
            </a:pathLst>
          </a:custGeom>
          <a:noFill/>
          <a:ln w="19050">
            <a:solidFill>
              <a:srgbClr val="FF0000"/>
            </a:solidFill>
            <a:round/>
            <a:headEnd type="stealth" w="lg" len="lg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04926" name="Freeform 30"/>
          <p:cNvSpPr>
            <a:spLocks/>
          </p:cNvSpPr>
          <p:nvPr/>
        </p:nvSpPr>
        <p:spPr bwMode="auto">
          <a:xfrm>
            <a:off x="815975" y="3922713"/>
            <a:ext cx="1865313" cy="1468437"/>
          </a:xfrm>
          <a:custGeom>
            <a:avLst/>
            <a:gdLst>
              <a:gd name="T0" fmla="*/ 2147483647 w 1416"/>
              <a:gd name="T1" fmla="*/ 0 h 1142"/>
              <a:gd name="T2" fmla="*/ 2147483647 w 1416"/>
              <a:gd name="T3" fmla="*/ 2147483647 h 1142"/>
              <a:gd name="T4" fmla="*/ 0 w 1416"/>
              <a:gd name="T5" fmla="*/ 2147483647 h 1142"/>
              <a:gd name="T6" fmla="*/ 0 60000 65536"/>
              <a:gd name="T7" fmla="*/ 0 60000 65536"/>
              <a:gd name="T8" fmla="*/ 0 60000 65536"/>
              <a:gd name="T9" fmla="*/ 0 w 1416"/>
              <a:gd name="T10" fmla="*/ 0 h 1142"/>
              <a:gd name="T11" fmla="*/ 1416 w 1416"/>
              <a:gd name="T12" fmla="*/ 1142 h 114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16" h="1142">
                <a:moveTo>
                  <a:pt x="1416" y="0"/>
                </a:moveTo>
                <a:cubicBezTo>
                  <a:pt x="1297" y="111"/>
                  <a:pt x="935" y="479"/>
                  <a:pt x="699" y="669"/>
                </a:cubicBezTo>
                <a:cubicBezTo>
                  <a:pt x="463" y="859"/>
                  <a:pt x="146" y="1044"/>
                  <a:pt x="0" y="1142"/>
                </a:cubicBezTo>
              </a:path>
            </a:pathLst>
          </a:custGeom>
          <a:noFill/>
          <a:ln w="19050">
            <a:solidFill>
              <a:srgbClr val="FF0000"/>
            </a:solidFill>
            <a:round/>
            <a:headEnd type="stealth" w="lg" len="lg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04927" name="Text Box 31"/>
          <p:cNvSpPr txBox="1">
            <a:spLocks noChangeArrowheads="1"/>
          </p:cNvSpPr>
          <p:nvPr/>
        </p:nvSpPr>
        <p:spPr bwMode="auto">
          <a:xfrm>
            <a:off x="76200" y="5359400"/>
            <a:ext cx="19605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Support vectors</a:t>
            </a:r>
          </a:p>
        </p:txBody>
      </p:sp>
      <p:sp>
        <p:nvSpPr>
          <p:cNvPr id="1104928" name="Oval 32"/>
          <p:cNvSpPr>
            <a:spLocks noChangeArrowheads="1"/>
          </p:cNvSpPr>
          <p:nvPr/>
        </p:nvSpPr>
        <p:spPr bwMode="auto">
          <a:xfrm>
            <a:off x="1733550" y="3614738"/>
            <a:ext cx="379413" cy="36988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04929" name="Oval 33"/>
          <p:cNvSpPr>
            <a:spLocks noChangeArrowheads="1"/>
          </p:cNvSpPr>
          <p:nvPr/>
        </p:nvSpPr>
        <p:spPr bwMode="auto">
          <a:xfrm>
            <a:off x="2681288" y="3552825"/>
            <a:ext cx="379412" cy="369888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04930" name="Oval 34"/>
          <p:cNvSpPr>
            <a:spLocks noChangeArrowheads="1"/>
          </p:cNvSpPr>
          <p:nvPr/>
        </p:nvSpPr>
        <p:spPr bwMode="auto">
          <a:xfrm>
            <a:off x="2239963" y="4292600"/>
            <a:ext cx="379412" cy="37147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57" name="Text Box 35"/>
          <p:cNvSpPr txBox="1">
            <a:spLocks noChangeArrowheads="1"/>
          </p:cNvSpPr>
          <p:nvPr/>
        </p:nvSpPr>
        <p:spPr bwMode="auto">
          <a:xfrm>
            <a:off x="0" y="6208713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/>
              <a:t>C. Burges, </a:t>
            </a:r>
            <a:r>
              <a:rPr lang="en-US" sz="1800">
                <a:hlinkClick r:id="rId6"/>
              </a:rPr>
              <a:t>A Tutorial on Support Vector Machines for Pattern Recognition</a:t>
            </a:r>
            <a:r>
              <a:rPr lang="en-US" sz="1800"/>
              <a:t>,  Data Mining and Knowledge Discovery, 1998 </a:t>
            </a:r>
          </a:p>
        </p:txBody>
      </p:sp>
      <p:sp>
        <p:nvSpPr>
          <p:cNvPr id="1104932" name="Text Box 36"/>
          <p:cNvSpPr txBox="1">
            <a:spLocks noChangeArrowheads="1"/>
          </p:cNvSpPr>
          <p:nvPr/>
        </p:nvSpPr>
        <p:spPr bwMode="auto">
          <a:xfrm>
            <a:off x="4724400" y="3886200"/>
            <a:ext cx="2971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/>
              <a:t>Distance between point and hyperplane:</a:t>
            </a:r>
          </a:p>
        </p:txBody>
      </p:sp>
      <p:graphicFrame>
        <p:nvGraphicFramePr>
          <p:cNvPr id="1104933" name="Object 37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7848600" y="3870325"/>
          <a:ext cx="1295400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095" name="Equation" r:id="rId7" imgW="698400" imgH="419040" progId="Equation.3">
                  <p:embed/>
                </p:oleObj>
              </mc:Choice>
              <mc:Fallback>
                <p:oleObj name="Equation" r:id="rId7" imgW="69840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48600" y="3870325"/>
                        <a:ext cx="1295400" cy="777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04935" name="Text Box 39"/>
          <p:cNvSpPr txBox="1">
            <a:spLocks noChangeArrowheads="1"/>
          </p:cNvSpPr>
          <p:nvPr/>
        </p:nvSpPr>
        <p:spPr bwMode="auto">
          <a:xfrm>
            <a:off x="4724400" y="3154363"/>
            <a:ext cx="2971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/>
              <a:t>For support vectors, </a:t>
            </a:r>
          </a:p>
        </p:txBody>
      </p:sp>
      <p:graphicFrame>
        <p:nvGraphicFramePr>
          <p:cNvPr id="1104936" name="Object 40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7391400" y="3124200"/>
          <a:ext cx="17526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096" name="Equation" r:id="rId9" imgW="876240" imgH="228600" progId="Equation.3">
                  <p:embed/>
                </p:oleObj>
              </mc:Choice>
              <mc:Fallback>
                <p:oleObj name="Equation" r:id="rId9" imgW="8762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91400" y="3124200"/>
                        <a:ext cx="17526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04938" name="Text Box 42"/>
          <p:cNvSpPr txBox="1">
            <a:spLocks noChangeArrowheads="1"/>
          </p:cNvSpPr>
          <p:nvPr/>
        </p:nvSpPr>
        <p:spPr bwMode="auto">
          <a:xfrm>
            <a:off x="4724400" y="4876800"/>
            <a:ext cx="411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/>
              <a:t>Therefore, the margin is  </a:t>
            </a:r>
            <a:r>
              <a:rPr lang="en-US">
                <a:latin typeface="Times New Roman" pitchFamily="18" charset="0"/>
              </a:rPr>
              <a:t>2 / ||</a:t>
            </a:r>
            <a:r>
              <a:rPr lang="en-US" b="1">
                <a:latin typeface="Times New Roman" pitchFamily="18" charset="0"/>
              </a:rPr>
              <a:t>w</a:t>
            </a:r>
            <a:r>
              <a:rPr lang="en-US">
                <a:latin typeface="Times New Roman" pitchFamily="18" charset="0"/>
              </a:rPr>
              <a:t>||</a:t>
            </a:r>
            <a:r>
              <a:rPr lang="en-US" sz="2000">
                <a:latin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63325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4901" grpId="0"/>
      <p:bldP spid="1104918" grpId="0" animBg="1"/>
      <p:bldP spid="1104919" grpId="0" animBg="1"/>
      <p:bldP spid="1104923" grpId="0" animBg="1"/>
      <p:bldP spid="1104924" grpId="0" animBg="1"/>
      <p:bldP spid="1104925" grpId="0" animBg="1"/>
      <p:bldP spid="1104926" grpId="0" animBg="1"/>
      <p:bldP spid="1104927" grpId="0"/>
      <p:bldP spid="1104928" grpId="0" animBg="1"/>
      <p:bldP spid="1104929" grpId="0" animBg="1"/>
      <p:bldP spid="1104930" grpId="0" animBg="1"/>
      <p:bldP spid="1104932" grpId="0"/>
      <p:bldP spid="1104935" grpId="0"/>
      <p:bldP spid="110493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152400"/>
            <a:ext cx="8458200" cy="609600"/>
          </a:xfrm>
        </p:spPr>
        <p:txBody>
          <a:bodyPr/>
          <a:lstStyle/>
          <a:p>
            <a:r>
              <a:rPr lang="en-US" dirty="0" smtClean="0"/>
              <a:t>Finding the maximum margin </a:t>
            </a:r>
            <a:r>
              <a:rPr lang="en-US" dirty="0" err="1" smtClean="0"/>
              <a:t>hyperplane</a:t>
            </a:r>
            <a:endParaRPr lang="en-US" dirty="0" smtClean="0"/>
          </a:p>
        </p:txBody>
      </p:sp>
      <p:sp>
        <p:nvSpPr>
          <p:cNvPr id="991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069848"/>
            <a:ext cx="7467600" cy="4873752"/>
          </a:xfrm>
        </p:spPr>
        <p:txBody>
          <a:bodyPr/>
          <a:lstStyle/>
          <a:p>
            <a:pPr marL="533400" indent="-533400">
              <a:buFontTx/>
              <a:buAutoNum type="arabicPeriod"/>
            </a:pPr>
            <a:r>
              <a:rPr lang="en-US" dirty="0" smtClean="0"/>
              <a:t>Maximize margin </a:t>
            </a:r>
            <a:r>
              <a:rPr lang="en-US" dirty="0" smtClean="0">
                <a:latin typeface="Times New Roman" pitchFamily="18" charset="0"/>
              </a:rPr>
              <a:t>2/||</a:t>
            </a:r>
            <a:r>
              <a:rPr lang="en-US" b="1" dirty="0" smtClean="0">
                <a:latin typeface="Times New Roman" pitchFamily="18" charset="0"/>
              </a:rPr>
              <a:t>w</a:t>
            </a:r>
            <a:r>
              <a:rPr lang="en-US" dirty="0" smtClean="0">
                <a:latin typeface="Times New Roman" pitchFamily="18" charset="0"/>
              </a:rPr>
              <a:t>||</a:t>
            </a:r>
          </a:p>
          <a:p>
            <a:pPr marL="533400" indent="-533400">
              <a:buFontTx/>
              <a:buAutoNum type="arabicPeriod"/>
            </a:pPr>
            <a:r>
              <a:rPr lang="en-US" dirty="0" smtClean="0"/>
              <a:t>Correctly classify all training data: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i="1" dirty="0" smtClean="0">
                <a:latin typeface="Times New Roman" pitchFamily="18" charset="0"/>
              </a:rPr>
              <a:t/>
            </a:r>
            <a:br>
              <a:rPr lang="en-US" i="1" dirty="0" smtClean="0">
                <a:latin typeface="Times New Roman" pitchFamily="18" charset="0"/>
              </a:rPr>
            </a:br>
            <a:r>
              <a:rPr lang="en-US" i="1" dirty="0" smtClean="0">
                <a:latin typeface="Times New Roman" pitchFamily="18" charset="0"/>
              </a:rPr>
              <a:t/>
            </a:r>
            <a:br>
              <a:rPr lang="en-US" i="1" dirty="0" smtClean="0">
                <a:latin typeface="Times New Roman" pitchFamily="18" charset="0"/>
              </a:rPr>
            </a:br>
            <a:endParaRPr lang="en-US" sz="800" dirty="0" smtClean="0">
              <a:latin typeface="Times New Roman" pitchFamily="18" charset="0"/>
              <a:cs typeface="Arial" charset="0"/>
            </a:endParaRPr>
          </a:p>
          <a:p>
            <a:pPr marL="533400" indent="-533400"/>
            <a:r>
              <a:rPr lang="en-US" i="1" dirty="0" smtClean="0">
                <a:cs typeface="Arial" charset="0"/>
              </a:rPr>
              <a:t>Quadratic optimization problem</a:t>
            </a:r>
            <a:r>
              <a:rPr lang="en-US" dirty="0" smtClean="0">
                <a:cs typeface="Arial" charset="0"/>
              </a:rPr>
              <a:t>:</a:t>
            </a:r>
            <a:br>
              <a:rPr lang="en-US" dirty="0" smtClean="0">
                <a:cs typeface="Arial" charset="0"/>
              </a:rPr>
            </a:br>
            <a:endParaRPr lang="en-US" dirty="0" smtClean="0">
              <a:cs typeface="Arial" charset="0"/>
            </a:endParaRPr>
          </a:p>
          <a:p>
            <a:pPr marL="533400" indent="-533400"/>
            <a:r>
              <a:rPr lang="en-US" dirty="0" smtClean="0">
                <a:cs typeface="Arial" charset="0"/>
              </a:rPr>
              <a:t>	Minimize</a:t>
            </a:r>
            <a:br>
              <a:rPr lang="en-US" dirty="0" smtClean="0">
                <a:cs typeface="Arial" charset="0"/>
              </a:rPr>
            </a:br>
            <a:r>
              <a:rPr lang="en-US" dirty="0" smtClean="0">
                <a:cs typeface="Arial" charset="0"/>
              </a:rPr>
              <a:t/>
            </a:r>
            <a:br>
              <a:rPr lang="en-US" dirty="0" smtClean="0">
                <a:cs typeface="Arial" charset="0"/>
              </a:rPr>
            </a:br>
            <a:r>
              <a:rPr lang="en-US" dirty="0" smtClean="0">
                <a:cs typeface="Arial" charset="0"/>
              </a:rPr>
              <a:t>	Subject to  </a:t>
            </a:r>
            <a:r>
              <a:rPr lang="en-US" i="1" dirty="0" err="1" smtClean="0">
                <a:latin typeface="Times New Roman" pitchFamily="18" charset="0"/>
              </a:rPr>
              <a:t>y</a:t>
            </a:r>
            <a:r>
              <a:rPr lang="en-US" i="1" baseline="-25000" dirty="0" err="1" smtClean="0">
                <a:latin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</a:rPr>
              <a:t>(</a:t>
            </a:r>
            <a:r>
              <a:rPr lang="en-US" b="1" dirty="0" err="1" smtClean="0">
                <a:latin typeface="Times New Roman" pitchFamily="18" charset="0"/>
              </a:rPr>
              <a:t>w</a:t>
            </a:r>
            <a:r>
              <a:rPr lang="en-US" dirty="0" err="1" smtClean="0">
                <a:latin typeface="Times New Roman" pitchFamily="18" charset="0"/>
                <a:cs typeface="Arial" charset="0"/>
              </a:rPr>
              <a:t>·</a:t>
            </a:r>
            <a:r>
              <a:rPr lang="en-US" b="1" i="1" dirty="0" err="1" smtClean="0">
                <a:latin typeface="Times New Roman" pitchFamily="18" charset="0"/>
                <a:cs typeface="Arial" charset="0"/>
              </a:rPr>
              <a:t>x</a:t>
            </a:r>
            <a:r>
              <a:rPr lang="en-US" i="1" baseline="-25000" dirty="0" err="1" smtClean="0">
                <a:latin typeface="Times New Roman" pitchFamily="18" charset="0"/>
                <a:cs typeface="Arial" charset="0"/>
              </a:rPr>
              <a:t>i</a:t>
            </a:r>
            <a:r>
              <a:rPr lang="en-US" dirty="0" err="1" smtClean="0">
                <a:latin typeface="Times New Roman" pitchFamily="18" charset="0"/>
                <a:cs typeface="Arial" charset="0"/>
              </a:rPr>
              <a:t>+</a:t>
            </a:r>
            <a:r>
              <a:rPr lang="en-US" i="1" dirty="0" err="1" smtClean="0">
                <a:latin typeface="Times New Roman" pitchFamily="18" charset="0"/>
                <a:cs typeface="Arial" charset="0"/>
              </a:rPr>
              <a:t>b</a:t>
            </a:r>
            <a:r>
              <a:rPr lang="en-US" dirty="0" smtClean="0">
                <a:latin typeface="Times New Roman" pitchFamily="18" charset="0"/>
                <a:cs typeface="Arial" charset="0"/>
              </a:rPr>
              <a:t>) ≥ 1</a:t>
            </a:r>
            <a:endParaRPr lang="en-US" dirty="0" smtClean="0">
              <a:cs typeface="Arial" charset="0"/>
            </a:endParaRPr>
          </a:p>
          <a:p>
            <a:pPr marL="533400" indent="-533400">
              <a:buFontTx/>
              <a:buAutoNum type="arabicPeriod"/>
            </a:pPr>
            <a:endParaRPr lang="el-GR" dirty="0" smtClean="0"/>
          </a:p>
        </p:txBody>
      </p:sp>
      <p:sp>
        <p:nvSpPr>
          <p:cNvPr id="6150" name="Text Box 15"/>
          <p:cNvSpPr txBox="1">
            <a:spLocks noChangeArrowheads="1"/>
          </p:cNvSpPr>
          <p:nvPr/>
        </p:nvSpPr>
        <p:spPr bwMode="auto">
          <a:xfrm>
            <a:off x="0" y="6208713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/>
              <a:t>C. Burges, </a:t>
            </a:r>
            <a:r>
              <a:rPr lang="en-US" sz="1800">
                <a:hlinkClick r:id="rId4"/>
              </a:rPr>
              <a:t>A Tutorial on Support Vector Machines for Pattern Recognition</a:t>
            </a:r>
            <a:r>
              <a:rPr lang="en-US" sz="1800"/>
              <a:t>,  Data Mining and Knowledge Discovery, 1998 </a:t>
            </a:r>
          </a:p>
        </p:txBody>
      </p:sp>
      <p:graphicFrame>
        <p:nvGraphicFramePr>
          <p:cNvPr id="991249" name="Object 17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3352800" y="3725736"/>
          <a:ext cx="1287463" cy="1077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78" name="Equation" r:id="rId5" imgW="469800" imgH="393480" progId="Equation.3">
                  <p:embed/>
                </p:oleObj>
              </mc:Choice>
              <mc:Fallback>
                <p:oleObj name="Equation" r:id="rId5" imgW="4698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3725736"/>
                        <a:ext cx="1287463" cy="1077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91251" name="Rectangle 19"/>
          <p:cNvSpPr>
            <a:spLocks noChangeArrowheads="1"/>
          </p:cNvSpPr>
          <p:nvPr/>
        </p:nvSpPr>
        <p:spPr bwMode="auto">
          <a:xfrm>
            <a:off x="1371600" y="3736848"/>
            <a:ext cx="4343400" cy="18288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991252" name="Object 20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1219200" y="2136648"/>
          <a:ext cx="5181600" cy="1014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79" name="Equation" r:id="rId7" imgW="2336760" imgH="457200" progId="Equation.3">
                  <p:embed/>
                </p:oleObj>
              </mc:Choice>
              <mc:Fallback>
                <p:oleObj name="Equation" r:id="rId7" imgW="233676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136648"/>
                        <a:ext cx="5181600" cy="10144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39165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1235" grpId="0" build="p"/>
      <p:bldP spid="99125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9"/>
          <p:cNvSpPr>
            <a:spLocks noGrp="1" noChangeArrowheads="1"/>
          </p:cNvSpPr>
          <p:nvPr>
            <p:ph type="title"/>
          </p:nvPr>
        </p:nvSpPr>
        <p:spPr>
          <a:xfrm>
            <a:off x="533400" y="76200"/>
            <a:ext cx="8229600" cy="838200"/>
          </a:xfrm>
          <a:noFill/>
        </p:spPr>
        <p:txBody>
          <a:bodyPr/>
          <a:lstStyle/>
          <a:p>
            <a:r>
              <a:rPr lang="en-US" smtClean="0"/>
              <a:t>Finding the maximum margin hyperplane</a:t>
            </a:r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8153400" cy="5257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mtClean="0"/>
              <a:t>Solution:</a:t>
            </a:r>
            <a:br>
              <a:rPr lang="en-US" smtClean="0"/>
            </a:br>
            <a:r>
              <a:rPr lang="en-US" sz="800" smtClean="0"/>
              <a:t/>
            </a:r>
            <a:br>
              <a:rPr lang="en-US" sz="800" smtClean="0"/>
            </a:br>
            <a:r>
              <a:rPr lang="en-US" smtClean="0"/>
              <a:t>		</a:t>
            </a:r>
            <a:endParaRPr lang="el-GR" smtClean="0"/>
          </a:p>
        </p:txBody>
      </p:sp>
      <p:graphicFrame>
        <p:nvGraphicFramePr>
          <p:cNvPr id="7170" name="Object 3"/>
          <p:cNvGraphicFramePr>
            <a:graphicFrameLocks noChangeAspect="1"/>
          </p:cNvGraphicFramePr>
          <p:nvPr/>
        </p:nvGraphicFramePr>
        <p:xfrm>
          <a:off x="2701925" y="874713"/>
          <a:ext cx="2195513" cy="649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2" name="Equation" r:id="rId4" imgW="901440" imgH="266400" progId="Equation.3">
                  <p:embed/>
                </p:oleObj>
              </mc:Choice>
              <mc:Fallback>
                <p:oleObj name="Equation" r:id="rId4" imgW="90144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1925" y="874713"/>
                        <a:ext cx="2195513" cy="649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3" name="Text Box 8"/>
          <p:cNvSpPr txBox="1">
            <a:spLocks noChangeArrowheads="1"/>
          </p:cNvSpPr>
          <p:nvPr/>
        </p:nvSpPr>
        <p:spPr bwMode="auto">
          <a:xfrm>
            <a:off x="0" y="6208713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/>
              <a:t>C. Burges, </a:t>
            </a:r>
            <a:r>
              <a:rPr lang="en-US" sz="1800">
                <a:hlinkClick r:id="rId6"/>
              </a:rPr>
              <a:t>A Tutorial on Support Vector Machines for Pattern Recognition</a:t>
            </a:r>
            <a:r>
              <a:rPr lang="en-US" sz="1800"/>
              <a:t>,  Data Mining and Knowledge Discovery, 1998 </a:t>
            </a:r>
          </a:p>
        </p:txBody>
      </p:sp>
      <p:sp>
        <p:nvSpPr>
          <p:cNvPr id="1146892" name="Line 12"/>
          <p:cNvSpPr>
            <a:spLocks noChangeShapeType="1"/>
          </p:cNvSpPr>
          <p:nvPr/>
        </p:nvSpPr>
        <p:spPr bwMode="auto">
          <a:xfrm flipV="1">
            <a:off x="2838450" y="1377950"/>
            <a:ext cx="1143000" cy="838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46893" name="Line 13"/>
          <p:cNvSpPr>
            <a:spLocks noChangeShapeType="1"/>
          </p:cNvSpPr>
          <p:nvPr/>
        </p:nvSpPr>
        <p:spPr bwMode="auto">
          <a:xfrm flipV="1">
            <a:off x="4210050" y="1377950"/>
            <a:ext cx="381000" cy="838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46894" name="Text Box 14"/>
          <p:cNvSpPr txBox="1">
            <a:spLocks noChangeArrowheads="1"/>
          </p:cNvSpPr>
          <p:nvPr/>
        </p:nvSpPr>
        <p:spPr bwMode="auto">
          <a:xfrm>
            <a:off x="3671888" y="2216150"/>
            <a:ext cx="1346200" cy="8318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Support </a:t>
            </a:r>
            <a:br>
              <a:rPr lang="en-US"/>
            </a:br>
            <a:r>
              <a:rPr lang="en-US"/>
              <a:t>vector</a:t>
            </a:r>
          </a:p>
        </p:txBody>
      </p:sp>
      <p:sp>
        <p:nvSpPr>
          <p:cNvPr id="1146895" name="Text Box 15"/>
          <p:cNvSpPr txBox="1">
            <a:spLocks noChangeArrowheads="1"/>
          </p:cNvSpPr>
          <p:nvPr/>
        </p:nvSpPr>
        <p:spPr bwMode="auto">
          <a:xfrm>
            <a:off x="2057400" y="2216150"/>
            <a:ext cx="1212850" cy="8318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learned</a:t>
            </a:r>
            <a:br>
              <a:rPr lang="en-US"/>
            </a:br>
            <a:r>
              <a:rPr lang="en-US"/>
              <a:t>weight</a:t>
            </a:r>
          </a:p>
        </p:txBody>
      </p:sp>
    </p:spTree>
    <p:extLst>
      <p:ext uri="{BB962C8B-B14F-4D97-AF65-F5344CB8AC3E}">
        <p14:creationId xmlns:p14="http://schemas.microsoft.com/office/powerpoint/2010/main" val="3679163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892" grpId="0" animBg="1"/>
      <p:bldP spid="1146893" grpId="0" animBg="1"/>
      <p:bldP spid="1146894" grpId="0" animBg="1"/>
      <p:bldP spid="114689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229600" cy="685800"/>
          </a:xfrm>
          <a:noFill/>
        </p:spPr>
        <p:txBody>
          <a:bodyPr>
            <a:normAutofit/>
          </a:bodyPr>
          <a:lstStyle/>
          <a:p>
            <a:r>
              <a:rPr lang="en-US" dirty="0" smtClean="0"/>
              <a:t>Finding the maximum margin </a:t>
            </a:r>
            <a:r>
              <a:rPr lang="en-US" dirty="0" err="1" smtClean="0"/>
              <a:t>hyperplane</a:t>
            </a:r>
            <a:endParaRPr lang="en-US" dirty="0" smtClean="0"/>
          </a:p>
        </p:txBody>
      </p:sp>
      <p:sp>
        <p:nvSpPr>
          <p:cNvPr id="1150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8153400" cy="5257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mtClean="0"/>
              <a:t>Solution:</a:t>
            </a:r>
            <a:br>
              <a:rPr lang="en-US" smtClean="0"/>
            </a:br>
            <a:r>
              <a:rPr lang="en-US" sz="800" smtClean="0"/>
              <a:t/>
            </a:r>
            <a:br>
              <a:rPr lang="en-US" sz="800" smtClean="0"/>
            </a:br>
            <a:r>
              <a:rPr lang="en-US" smtClean="0"/>
              <a:t>		  </a:t>
            </a:r>
            <a:r>
              <a:rPr lang="en-US" i="1" smtClean="0">
                <a:latin typeface="Times New Roman" pitchFamily="18" charset="0"/>
              </a:rPr>
              <a:t>b</a:t>
            </a:r>
            <a:r>
              <a:rPr lang="en-US" smtClean="0">
                <a:latin typeface="Times New Roman" pitchFamily="18" charset="0"/>
              </a:rPr>
              <a:t> = </a:t>
            </a:r>
            <a:r>
              <a:rPr lang="en-US" i="1" smtClean="0">
                <a:latin typeface="Times New Roman" pitchFamily="18" charset="0"/>
              </a:rPr>
              <a:t>y</a:t>
            </a:r>
            <a:r>
              <a:rPr lang="en-US" i="1" baseline="-25000" smtClean="0">
                <a:latin typeface="Times New Roman" pitchFamily="18" charset="0"/>
              </a:rPr>
              <a:t>i</a:t>
            </a:r>
            <a:r>
              <a:rPr lang="en-US" smtClean="0">
                <a:latin typeface="Times New Roman" pitchFamily="18" charset="0"/>
              </a:rPr>
              <a:t> – </a:t>
            </a:r>
            <a:r>
              <a:rPr lang="en-US" b="1" smtClean="0">
                <a:latin typeface="Times New Roman" pitchFamily="18" charset="0"/>
              </a:rPr>
              <a:t>w</a:t>
            </a:r>
            <a:r>
              <a:rPr lang="en-US" smtClean="0">
                <a:latin typeface="Times New Roman" pitchFamily="18" charset="0"/>
                <a:cs typeface="Arial" charset="0"/>
              </a:rPr>
              <a:t>·</a:t>
            </a:r>
            <a:r>
              <a:rPr lang="en-US" b="1" smtClean="0">
                <a:latin typeface="Times New Roman" pitchFamily="18" charset="0"/>
                <a:cs typeface="Arial" charset="0"/>
              </a:rPr>
              <a:t>x</a:t>
            </a:r>
            <a:r>
              <a:rPr lang="en-US" i="1" baseline="-25000" smtClean="0">
                <a:latin typeface="Times New Roman" pitchFamily="18" charset="0"/>
                <a:cs typeface="Arial" charset="0"/>
              </a:rPr>
              <a:t>i</a:t>
            </a:r>
            <a:r>
              <a:rPr lang="en-US" smtClean="0">
                <a:cs typeface="Arial" charset="0"/>
              </a:rPr>
              <a:t>   for any support vector</a:t>
            </a:r>
            <a:r>
              <a:rPr lang="en-US" smtClean="0"/>
              <a:t/>
            </a:r>
            <a:br>
              <a:rPr lang="en-US" smtClean="0"/>
            </a:br>
            <a:endParaRPr lang="en-US" sz="800" smtClean="0"/>
          </a:p>
          <a:p>
            <a:pPr>
              <a:buFontTx/>
              <a:buChar char="•"/>
            </a:pPr>
            <a:r>
              <a:rPr lang="en-US" smtClean="0"/>
              <a:t>Classification function (decision boundary):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endParaRPr lang="en-US" smtClean="0"/>
          </a:p>
          <a:p>
            <a:pPr>
              <a:buFontTx/>
              <a:buChar char="•"/>
            </a:pPr>
            <a:r>
              <a:rPr lang="el-GR" smtClean="0"/>
              <a:t>Notice that it relies on an </a:t>
            </a:r>
            <a:r>
              <a:rPr lang="el-GR" i="1" smtClean="0"/>
              <a:t>inner product </a:t>
            </a:r>
            <a:r>
              <a:rPr lang="el-GR" smtClean="0"/>
              <a:t>between the test</a:t>
            </a:r>
            <a:r>
              <a:rPr lang="en-US" smtClean="0"/>
              <a:t> </a:t>
            </a:r>
            <a:r>
              <a:rPr lang="el-GR" smtClean="0"/>
              <a:t>point </a:t>
            </a:r>
            <a:r>
              <a:rPr lang="el-GR" b="1" i="1" smtClean="0"/>
              <a:t>x</a:t>
            </a:r>
            <a:r>
              <a:rPr lang="el-GR" b="1" smtClean="0"/>
              <a:t> </a:t>
            </a:r>
            <a:r>
              <a:rPr lang="el-GR" smtClean="0"/>
              <a:t>and the support vectors </a:t>
            </a:r>
            <a:r>
              <a:rPr lang="el-GR" b="1" i="1" smtClean="0"/>
              <a:t>x</a:t>
            </a:r>
            <a:r>
              <a:rPr lang="el-GR" i="1" baseline="-25000" smtClean="0"/>
              <a:t>i</a:t>
            </a:r>
            <a:endParaRPr lang="en-US" i="1" baseline="-25000" smtClean="0"/>
          </a:p>
          <a:p>
            <a:pPr>
              <a:buFontTx/>
              <a:buChar char="•"/>
            </a:pPr>
            <a:r>
              <a:rPr lang="el-GR" smtClean="0"/>
              <a:t>Solving the optimization problem also involves</a:t>
            </a:r>
            <a:r>
              <a:rPr lang="en-US" smtClean="0"/>
              <a:t> </a:t>
            </a:r>
            <a:r>
              <a:rPr lang="el-GR" smtClean="0"/>
              <a:t>computing the inner products </a:t>
            </a:r>
            <a:r>
              <a:rPr lang="el-GR" b="1" i="1" smtClean="0"/>
              <a:t>x</a:t>
            </a:r>
            <a:r>
              <a:rPr lang="el-GR" i="1" baseline="-25000" smtClean="0"/>
              <a:t>i</a:t>
            </a:r>
            <a:r>
              <a:rPr lang="en-US" b="1" smtClean="0"/>
              <a:t> </a:t>
            </a:r>
            <a:r>
              <a:rPr lang="en-US" smtClean="0">
                <a:latin typeface="Times New Roman" pitchFamily="18" charset="0"/>
                <a:cs typeface="Arial" charset="0"/>
              </a:rPr>
              <a:t>· </a:t>
            </a:r>
            <a:r>
              <a:rPr lang="el-GR" b="1" i="1" smtClean="0"/>
              <a:t>x</a:t>
            </a:r>
            <a:r>
              <a:rPr lang="en-US" i="1" baseline="-25000" smtClean="0"/>
              <a:t>j</a:t>
            </a:r>
            <a:r>
              <a:rPr lang="el-GR" b="1" smtClean="0"/>
              <a:t> </a:t>
            </a:r>
            <a:r>
              <a:rPr lang="el-GR" smtClean="0"/>
              <a:t>between all pairs of</a:t>
            </a:r>
            <a:r>
              <a:rPr lang="en-US" smtClean="0"/>
              <a:t> </a:t>
            </a:r>
            <a:r>
              <a:rPr lang="el-GR" smtClean="0"/>
              <a:t>training points</a:t>
            </a:r>
          </a:p>
        </p:txBody>
      </p:sp>
      <p:graphicFrame>
        <p:nvGraphicFramePr>
          <p:cNvPr id="8194" name="Object 4"/>
          <p:cNvGraphicFramePr>
            <a:graphicFrameLocks noChangeAspect="1"/>
          </p:cNvGraphicFramePr>
          <p:nvPr/>
        </p:nvGraphicFramePr>
        <p:xfrm>
          <a:off x="2701925" y="874713"/>
          <a:ext cx="2195513" cy="649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26" name="Equation" r:id="rId4" imgW="901440" imgH="266400" progId="Equation.3">
                  <p:embed/>
                </p:oleObj>
              </mc:Choice>
              <mc:Fallback>
                <p:oleObj name="Equation" r:id="rId4" imgW="90144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1925" y="874713"/>
                        <a:ext cx="2195513" cy="649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8" name="Text Box 5"/>
          <p:cNvSpPr txBox="1">
            <a:spLocks noChangeArrowheads="1"/>
          </p:cNvSpPr>
          <p:nvPr/>
        </p:nvSpPr>
        <p:spPr bwMode="auto">
          <a:xfrm>
            <a:off x="0" y="6208713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/>
              <a:t>C. Burges, </a:t>
            </a:r>
            <a:r>
              <a:rPr lang="en-US" sz="1800">
                <a:hlinkClick r:id="rId6"/>
              </a:rPr>
              <a:t>A Tutorial on Support Vector Machines for Pattern Recognition</a:t>
            </a:r>
            <a:r>
              <a:rPr lang="en-US" sz="1800"/>
              <a:t>,  Data Mining and Knowledge Discovery, 1998 </a:t>
            </a:r>
          </a:p>
        </p:txBody>
      </p:sp>
      <p:graphicFrame>
        <p:nvGraphicFramePr>
          <p:cNvPr id="1150982" name="Object 6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2743200" y="2438400"/>
          <a:ext cx="4572000" cy="72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27" name="Equation" r:id="rId7" imgW="1676160" imgH="266400" progId="Equation.3">
                  <p:embed/>
                </p:oleObj>
              </mc:Choice>
              <mc:Fallback>
                <p:oleObj name="Equation" r:id="rId7" imgW="167616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2438400"/>
                        <a:ext cx="4572000" cy="727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4611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0979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075" name="Rectangle 3"/>
          <p:cNvSpPr>
            <a:spLocks noChangeArrowheads="1"/>
          </p:cNvSpPr>
          <p:nvPr/>
        </p:nvSpPr>
        <p:spPr bwMode="auto">
          <a:xfrm>
            <a:off x="228600" y="1066800"/>
            <a:ext cx="87630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altLang="zh-CN" sz="2800">
                <a:ea typeface="宋体" pitchFamily="2" charset="-122"/>
              </a:rPr>
              <a:t>Datasets that are linearly separable work out great:</a:t>
            </a:r>
            <a:br>
              <a:rPr lang="en-US" altLang="zh-CN" sz="2800">
                <a:ea typeface="宋体" pitchFamily="2" charset="-122"/>
              </a:rPr>
            </a:br>
            <a:endParaRPr lang="en-US" altLang="zh-CN" sz="800">
              <a:ea typeface="宋体" pitchFamily="2" charset="-122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altLang="zh-CN" sz="800">
                <a:ea typeface="宋体" pitchFamily="2" charset="-122"/>
              </a:rPr>
              <a:t/>
            </a:r>
            <a:br>
              <a:rPr lang="en-US" altLang="zh-CN" sz="800">
                <a:ea typeface="宋体" pitchFamily="2" charset="-122"/>
              </a:rPr>
            </a:br>
            <a:r>
              <a:rPr lang="en-US" altLang="zh-CN" sz="800">
                <a:ea typeface="宋体" pitchFamily="2" charset="-122"/>
              </a:rPr>
              <a:t/>
            </a:r>
            <a:br>
              <a:rPr lang="en-US" altLang="zh-CN" sz="800">
                <a:ea typeface="宋体" pitchFamily="2" charset="-122"/>
              </a:rPr>
            </a:br>
            <a:endParaRPr lang="en-US" altLang="zh-CN" sz="800">
              <a:ea typeface="宋体" pitchFamily="2" charset="-122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altLang="zh-CN" sz="800">
                <a:ea typeface="宋体" pitchFamily="2" charset="-122"/>
              </a:rPr>
              <a:t/>
            </a:r>
            <a:br>
              <a:rPr lang="en-US" altLang="zh-CN" sz="800">
                <a:ea typeface="宋体" pitchFamily="2" charset="-122"/>
              </a:rPr>
            </a:br>
            <a:endParaRPr lang="en-US" altLang="zh-CN" sz="800">
              <a:ea typeface="宋体" pitchFamily="2" charset="-122"/>
            </a:endParaRPr>
          </a:p>
          <a:p>
            <a:pPr marL="342900" indent="-342900">
              <a:spcBef>
                <a:spcPct val="20000"/>
              </a:spcBef>
            </a:pPr>
            <a:endParaRPr lang="en-US" altLang="zh-CN" sz="800">
              <a:ea typeface="宋体" pitchFamily="2" charset="-122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altLang="zh-CN" sz="2800">
                <a:ea typeface="宋体" pitchFamily="2" charset="-122"/>
              </a:rPr>
              <a:t>But what if the dataset is just too hard? </a:t>
            </a:r>
            <a:br>
              <a:rPr lang="en-US" altLang="zh-CN" sz="2800">
                <a:ea typeface="宋体" pitchFamily="2" charset="-122"/>
              </a:rPr>
            </a:br>
            <a:endParaRPr lang="en-US" altLang="zh-CN" sz="2800">
              <a:ea typeface="宋体" pitchFamily="2" charset="-122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altLang="zh-CN" sz="2800">
              <a:ea typeface="宋体" pitchFamily="2" charset="-122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altLang="zh-CN" sz="2800">
                <a:ea typeface="宋体" pitchFamily="2" charset="-122"/>
              </a:rPr>
              <a:t>We can map it to a higher-dimensional space:</a:t>
            </a:r>
          </a:p>
        </p:txBody>
      </p:sp>
      <p:sp>
        <p:nvSpPr>
          <p:cNvPr id="1155076" name="Text Box 4"/>
          <p:cNvSpPr txBox="1">
            <a:spLocks noChangeArrowheads="1"/>
          </p:cNvSpPr>
          <p:nvPr/>
        </p:nvSpPr>
        <p:spPr bwMode="auto">
          <a:xfrm>
            <a:off x="4267200" y="6324600"/>
            <a:ext cx="3429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1800">
                <a:latin typeface="Times New Roman" pitchFamily="18" charset="0"/>
                <a:ea typeface="宋体" pitchFamily="2" charset="-122"/>
              </a:rPr>
              <a:t>0</a:t>
            </a:r>
          </a:p>
        </p:txBody>
      </p:sp>
      <p:sp>
        <p:nvSpPr>
          <p:cNvPr id="1155077" name="Text Box 5"/>
          <p:cNvSpPr txBox="1">
            <a:spLocks noChangeArrowheads="1"/>
          </p:cNvSpPr>
          <p:nvPr/>
        </p:nvSpPr>
        <p:spPr bwMode="auto">
          <a:xfrm>
            <a:off x="6324600" y="6324600"/>
            <a:ext cx="4572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1800" i="1">
                <a:latin typeface="Times New Roman" pitchFamily="18" charset="0"/>
                <a:ea typeface="宋体" pitchFamily="2" charset="-122"/>
              </a:rPr>
              <a:t>x</a:t>
            </a:r>
            <a:endParaRPr lang="en-US" altLang="zh-CN" sz="1800" i="1" baseline="30000">
              <a:latin typeface="Times New Roman" pitchFamily="18" charset="0"/>
              <a:ea typeface="宋体" pitchFamily="2" charset="-122"/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2495550" y="3462338"/>
            <a:ext cx="4286250" cy="423862"/>
            <a:chOff x="1056" y="2322"/>
            <a:chExt cx="2700" cy="267"/>
          </a:xfrm>
        </p:grpSpPr>
        <p:sp>
          <p:nvSpPr>
            <p:cNvPr id="21550" name="Line 7"/>
            <p:cNvSpPr>
              <a:spLocks noChangeShapeType="1"/>
            </p:cNvSpPr>
            <p:nvPr/>
          </p:nvSpPr>
          <p:spPr bwMode="auto">
            <a:xfrm>
              <a:off x="1056" y="2358"/>
              <a:ext cx="2496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51" name="AutoShape 8"/>
            <p:cNvSpPr>
              <a:spLocks noChangeArrowheads="1"/>
            </p:cNvSpPr>
            <p:nvPr/>
          </p:nvSpPr>
          <p:spPr bwMode="auto">
            <a:xfrm>
              <a:off x="1335" y="23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52" name="Line 9"/>
            <p:cNvSpPr>
              <a:spLocks noChangeShapeType="1"/>
            </p:cNvSpPr>
            <p:nvPr/>
          </p:nvSpPr>
          <p:spPr bwMode="auto">
            <a:xfrm>
              <a:off x="2196" y="2322"/>
              <a:ext cx="0" cy="72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53" name="Text Box 10"/>
            <p:cNvSpPr txBox="1">
              <a:spLocks noChangeArrowheads="1"/>
            </p:cNvSpPr>
            <p:nvPr/>
          </p:nvSpPr>
          <p:spPr bwMode="auto">
            <a:xfrm>
              <a:off x="2106" y="2358"/>
              <a:ext cx="216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1800">
                  <a:latin typeface="Times New Roman" pitchFamily="18" charset="0"/>
                  <a:ea typeface="宋体" pitchFamily="2" charset="-122"/>
                </a:rPr>
                <a:t>0</a:t>
              </a:r>
            </a:p>
          </p:txBody>
        </p:sp>
        <p:sp>
          <p:nvSpPr>
            <p:cNvPr id="21554" name="AutoShape 11"/>
            <p:cNvSpPr>
              <a:spLocks noChangeArrowheads="1"/>
            </p:cNvSpPr>
            <p:nvPr/>
          </p:nvSpPr>
          <p:spPr bwMode="auto">
            <a:xfrm>
              <a:off x="1563" y="2327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55" name="AutoShape 12"/>
            <p:cNvSpPr>
              <a:spLocks noChangeArrowheads="1"/>
            </p:cNvSpPr>
            <p:nvPr/>
          </p:nvSpPr>
          <p:spPr bwMode="auto">
            <a:xfrm>
              <a:off x="1863" y="23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56" name="AutoShape 13"/>
            <p:cNvSpPr>
              <a:spLocks noChangeArrowheads="1"/>
            </p:cNvSpPr>
            <p:nvPr/>
          </p:nvSpPr>
          <p:spPr bwMode="auto">
            <a:xfrm>
              <a:off x="1995" y="23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57" name="AutoShape 14"/>
            <p:cNvSpPr>
              <a:spLocks noChangeArrowheads="1"/>
            </p:cNvSpPr>
            <p:nvPr/>
          </p:nvSpPr>
          <p:spPr bwMode="auto">
            <a:xfrm>
              <a:off x="2535" y="23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58" name="AutoShape 15"/>
            <p:cNvSpPr>
              <a:spLocks noChangeArrowheads="1"/>
            </p:cNvSpPr>
            <p:nvPr/>
          </p:nvSpPr>
          <p:spPr bwMode="auto">
            <a:xfrm>
              <a:off x="2679" y="23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59" name="AutoShape 16"/>
            <p:cNvSpPr>
              <a:spLocks noChangeArrowheads="1"/>
            </p:cNvSpPr>
            <p:nvPr/>
          </p:nvSpPr>
          <p:spPr bwMode="auto">
            <a:xfrm>
              <a:off x="2451" y="23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60" name="AutoShape 17"/>
            <p:cNvSpPr>
              <a:spLocks noChangeArrowheads="1"/>
            </p:cNvSpPr>
            <p:nvPr/>
          </p:nvSpPr>
          <p:spPr bwMode="auto">
            <a:xfrm>
              <a:off x="2919" y="23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61" name="AutoShape 18"/>
            <p:cNvSpPr>
              <a:spLocks noChangeArrowheads="1"/>
            </p:cNvSpPr>
            <p:nvPr/>
          </p:nvSpPr>
          <p:spPr bwMode="auto">
            <a:xfrm>
              <a:off x="3063" y="23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62" name="AutoShape 19"/>
            <p:cNvSpPr>
              <a:spLocks noChangeArrowheads="1"/>
            </p:cNvSpPr>
            <p:nvPr/>
          </p:nvSpPr>
          <p:spPr bwMode="auto">
            <a:xfrm>
              <a:off x="3375" y="2327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63" name="Text Box 20"/>
            <p:cNvSpPr txBox="1">
              <a:spLocks noChangeArrowheads="1"/>
            </p:cNvSpPr>
            <p:nvPr/>
          </p:nvSpPr>
          <p:spPr bwMode="auto">
            <a:xfrm>
              <a:off x="3468" y="2322"/>
              <a:ext cx="288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1800" i="1">
                  <a:latin typeface="Times New Roman" pitchFamily="18" charset="0"/>
                  <a:ea typeface="宋体" pitchFamily="2" charset="-122"/>
                </a:rPr>
                <a:t>x</a:t>
              </a:r>
              <a:endParaRPr lang="en-US" altLang="zh-CN" sz="1800" i="1" baseline="30000">
                <a:latin typeface="Times New Roman" pitchFamily="18" charset="0"/>
                <a:ea typeface="宋体" pitchFamily="2" charset="-122"/>
              </a:endParaRPr>
            </a:p>
          </p:txBody>
        </p:sp>
      </p:grp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2457450" y="1752600"/>
            <a:ext cx="4324350" cy="642938"/>
            <a:chOff x="1056" y="1284"/>
            <a:chExt cx="2724" cy="405"/>
          </a:xfrm>
        </p:grpSpPr>
        <p:sp>
          <p:nvSpPr>
            <p:cNvPr id="21534" name="Line 22"/>
            <p:cNvSpPr>
              <a:spLocks noChangeShapeType="1"/>
            </p:cNvSpPr>
            <p:nvPr/>
          </p:nvSpPr>
          <p:spPr bwMode="auto">
            <a:xfrm>
              <a:off x="1056" y="1458"/>
              <a:ext cx="2496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35" name="AutoShape 23"/>
            <p:cNvSpPr>
              <a:spLocks noChangeArrowheads="1"/>
            </p:cNvSpPr>
            <p:nvPr/>
          </p:nvSpPr>
          <p:spPr bwMode="auto">
            <a:xfrm>
              <a:off x="1335" y="14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36" name="Line 24"/>
            <p:cNvSpPr>
              <a:spLocks noChangeShapeType="1"/>
            </p:cNvSpPr>
            <p:nvPr/>
          </p:nvSpPr>
          <p:spPr bwMode="auto">
            <a:xfrm>
              <a:off x="2196" y="1422"/>
              <a:ext cx="0" cy="72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37" name="Text Box 25"/>
            <p:cNvSpPr txBox="1">
              <a:spLocks noChangeArrowheads="1"/>
            </p:cNvSpPr>
            <p:nvPr/>
          </p:nvSpPr>
          <p:spPr bwMode="auto">
            <a:xfrm>
              <a:off x="2106" y="1458"/>
              <a:ext cx="216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1800">
                  <a:latin typeface="Times New Roman" pitchFamily="18" charset="0"/>
                  <a:ea typeface="宋体" pitchFamily="2" charset="-122"/>
                </a:rPr>
                <a:t>0</a:t>
              </a:r>
            </a:p>
          </p:txBody>
        </p:sp>
        <p:sp>
          <p:nvSpPr>
            <p:cNvPr id="21538" name="AutoShape 26"/>
            <p:cNvSpPr>
              <a:spLocks noChangeArrowheads="1"/>
            </p:cNvSpPr>
            <p:nvPr/>
          </p:nvSpPr>
          <p:spPr bwMode="auto">
            <a:xfrm>
              <a:off x="1563" y="1427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39" name="AutoShape 27"/>
            <p:cNvSpPr>
              <a:spLocks noChangeArrowheads="1"/>
            </p:cNvSpPr>
            <p:nvPr/>
          </p:nvSpPr>
          <p:spPr bwMode="auto">
            <a:xfrm>
              <a:off x="1863" y="14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40" name="AutoShape 28"/>
            <p:cNvSpPr>
              <a:spLocks noChangeArrowheads="1"/>
            </p:cNvSpPr>
            <p:nvPr/>
          </p:nvSpPr>
          <p:spPr bwMode="auto">
            <a:xfrm>
              <a:off x="1995" y="14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41" name="AutoShape 29"/>
            <p:cNvSpPr>
              <a:spLocks noChangeArrowheads="1"/>
            </p:cNvSpPr>
            <p:nvPr/>
          </p:nvSpPr>
          <p:spPr bwMode="auto">
            <a:xfrm>
              <a:off x="2535" y="14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42" name="AutoShape 30"/>
            <p:cNvSpPr>
              <a:spLocks noChangeArrowheads="1"/>
            </p:cNvSpPr>
            <p:nvPr/>
          </p:nvSpPr>
          <p:spPr bwMode="auto">
            <a:xfrm>
              <a:off x="2679" y="14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43" name="AutoShape 31"/>
            <p:cNvSpPr>
              <a:spLocks noChangeArrowheads="1"/>
            </p:cNvSpPr>
            <p:nvPr/>
          </p:nvSpPr>
          <p:spPr bwMode="auto">
            <a:xfrm>
              <a:off x="2451" y="14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44" name="Line 32"/>
            <p:cNvSpPr>
              <a:spLocks noChangeShapeType="1"/>
            </p:cNvSpPr>
            <p:nvPr/>
          </p:nvSpPr>
          <p:spPr bwMode="auto">
            <a:xfrm>
              <a:off x="2268" y="1302"/>
              <a:ext cx="0" cy="348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45" name="Oval 33"/>
            <p:cNvSpPr>
              <a:spLocks noChangeArrowheads="1"/>
            </p:cNvSpPr>
            <p:nvPr/>
          </p:nvSpPr>
          <p:spPr bwMode="auto">
            <a:xfrm>
              <a:off x="2405" y="1393"/>
              <a:ext cx="144" cy="138"/>
            </a:xfrm>
            <a:prstGeom prst="ellipse">
              <a:avLst/>
            </a:prstGeom>
            <a:noFill/>
            <a:ln w="19050" algn="ctr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46" name="Oval 34"/>
            <p:cNvSpPr>
              <a:spLocks noChangeArrowheads="1"/>
            </p:cNvSpPr>
            <p:nvPr/>
          </p:nvSpPr>
          <p:spPr bwMode="auto">
            <a:xfrm>
              <a:off x="1955" y="1387"/>
              <a:ext cx="144" cy="138"/>
            </a:xfrm>
            <a:prstGeom prst="ellips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47" name="Line 35"/>
            <p:cNvSpPr>
              <a:spLocks noChangeShapeType="1"/>
            </p:cNvSpPr>
            <p:nvPr/>
          </p:nvSpPr>
          <p:spPr bwMode="auto">
            <a:xfrm flipH="1" flipV="1">
              <a:off x="2475" y="1284"/>
              <a:ext cx="6" cy="377"/>
            </a:xfrm>
            <a:prstGeom prst="line">
              <a:avLst/>
            </a:prstGeom>
            <a:noFill/>
            <a:ln w="9525" cap="rnd">
              <a:solidFill>
                <a:schemeClr val="tx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48" name="Line 36"/>
            <p:cNvSpPr>
              <a:spLocks noChangeShapeType="1"/>
            </p:cNvSpPr>
            <p:nvPr/>
          </p:nvSpPr>
          <p:spPr bwMode="auto">
            <a:xfrm flipH="1" flipV="1">
              <a:off x="2025" y="1284"/>
              <a:ext cx="6" cy="377"/>
            </a:xfrm>
            <a:prstGeom prst="line">
              <a:avLst/>
            </a:prstGeom>
            <a:noFill/>
            <a:ln w="9525" cap="rnd">
              <a:solidFill>
                <a:schemeClr val="tx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49" name="Text Box 37"/>
            <p:cNvSpPr txBox="1">
              <a:spLocks noChangeArrowheads="1"/>
            </p:cNvSpPr>
            <p:nvPr/>
          </p:nvSpPr>
          <p:spPr bwMode="auto">
            <a:xfrm>
              <a:off x="3492" y="1410"/>
              <a:ext cx="288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1800" i="1">
                  <a:latin typeface="Times New Roman" pitchFamily="18" charset="0"/>
                  <a:ea typeface="宋体" pitchFamily="2" charset="-122"/>
                </a:rPr>
                <a:t>x</a:t>
              </a:r>
              <a:endParaRPr lang="en-US" altLang="zh-CN" sz="1800" i="1" baseline="30000">
                <a:latin typeface="Times New Roman" pitchFamily="18" charset="0"/>
                <a:ea typeface="宋体" pitchFamily="2" charset="-122"/>
              </a:endParaRPr>
            </a:p>
          </p:txBody>
        </p:sp>
      </p:grpSp>
      <p:grpSp>
        <p:nvGrpSpPr>
          <p:cNvPr id="4" name="Group 38"/>
          <p:cNvGrpSpPr>
            <a:grpSpLocks/>
          </p:cNvGrpSpPr>
          <p:nvPr/>
        </p:nvGrpSpPr>
        <p:grpSpPr bwMode="auto">
          <a:xfrm>
            <a:off x="2514600" y="4724400"/>
            <a:ext cx="4352925" cy="1827213"/>
            <a:chOff x="1122" y="2874"/>
            <a:chExt cx="2742" cy="1151"/>
          </a:xfrm>
        </p:grpSpPr>
        <p:sp>
          <p:nvSpPr>
            <p:cNvPr id="21514" name="Line 39"/>
            <p:cNvSpPr>
              <a:spLocks noChangeShapeType="1"/>
            </p:cNvSpPr>
            <p:nvPr/>
          </p:nvSpPr>
          <p:spPr bwMode="auto">
            <a:xfrm>
              <a:off x="1122" y="3900"/>
              <a:ext cx="2496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15" name="AutoShape 40"/>
            <p:cNvSpPr>
              <a:spLocks noChangeArrowheads="1"/>
            </p:cNvSpPr>
            <p:nvPr/>
          </p:nvSpPr>
          <p:spPr bwMode="auto">
            <a:xfrm>
              <a:off x="1437" y="3257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6" name="Line 41"/>
            <p:cNvSpPr>
              <a:spLocks noChangeShapeType="1"/>
            </p:cNvSpPr>
            <p:nvPr/>
          </p:nvSpPr>
          <p:spPr bwMode="auto">
            <a:xfrm>
              <a:off x="2262" y="3864"/>
              <a:ext cx="0" cy="72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17" name="AutoShape 42"/>
            <p:cNvSpPr>
              <a:spLocks noChangeArrowheads="1"/>
            </p:cNvSpPr>
            <p:nvPr/>
          </p:nvSpPr>
          <p:spPr bwMode="auto">
            <a:xfrm>
              <a:off x="1641" y="3557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8" name="AutoShape 43"/>
            <p:cNvSpPr>
              <a:spLocks noChangeArrowheads="1"/>
            </p:cNvSpPr>
            <p:nvPr/>
          </p:nvSpPr>
          <p:spPr bwMode="auto">
            <a:xfrm>
              <a:off x="1929" y="3755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9" name="AutoShape 44"/>
            <p:cNvSpPr>
              <a:spLocks noChangeArrowheads="1"/>
            </p:cNvSpPr>
            <p:nvPr/>
          </p:nvSpPr>
          <p:spPr bwMode="auto">
            <a:xfrm>
              <a:off x="2073" y="3815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0" name="AutoShape 45"/>
            <p:cNvSpPr>
              <a:spLocks noChangeArrowheads="1"/>
            </p:cNvSpPr>
            <p:nvPr/>
          </p:nvSpPr>
          <p:spPr bwMode="auto">
            <a:xfrm>
              <a:off x="2601" y="3761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1" name="AutoShape 46"/>
            <p:cNvSpPr>
              <a:spLocks noChangeArrowheads="1"/>
            </p:cNvSpPr>
            <p:nvPr/>
          </p:nvSpPr>
          <p:spPr bwMode="auto">
            <a:xfrm>
              <a:off x="2745" y="3647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2" name="AutoShape 47"/>
            <p:cNvSpPr>
              <a:spLocks noChangeArrowheads="1"/>
            </p:cNvSpPr>
            <p:nvPr/>
          </p:nvSpPr>
          <p:spPr bwMode="auto">
            <a:xfrm>
              <a:off x="2481" y="380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3" name="AutoShape 48"/>
            <p:cNvSpPr>
              <a:spLocks noChangeArrowheads="1"/>
            </p:cNvSpPr>
            <p:nvPr/>
          </p:nvSpPr>
          <p:spPr bwMode="auto">
            <a:xfrm>
              <a:off x="2985" y="344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4" name="AutoShape 49"/>
            <p:cNvSpPr>
              <a:spLocks noChangeArrowheads="1"/>
            </p:cNvSpPr>
            <p:nvPr/>
          </p:nvSpPr>
          <p:spPr bwMode="auto">
            <a:xfrm>
              <a:off x="3165" y="3251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5" name="AutoShape 50"/>
            <p:cNvSpPr>
              <a:spLocks noChangeArrowheads="1"/>
            </p:cNvSpPr>
            <p:nvPr/>
          </p:nvSpPr>
          <p:spPr bwMode="auto">
            <a:xfrm>
              <a:off x="3429" y="2921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6" name="Line 51"/>
            <p:cNvSpPr>
              <a:spLocks noChangeShapeType="1"/>
            </p:cNvSpPr>
            <p:nvPr/>
          </p:nvSpPr>
          <p:spPr bwMode="auto">
            <a:xfrm flipV="1">
              <a:off x="2262" y="2988"/>
              <a:ext cx="0" cy="936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27" name="Text Box 52"/>
            <p:cNvSpPr txBox="1">
              <a:spLocks noChangeArrowheads="1"/>
            </p:cNvSpPr>
            <p:nvPr/>
          </p:nvSpPr>
          <p:spPr bwMode="auto">
            <a:xfrm>
              <a:off x="2262" y="2874"/>
              <a:ext cx="288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1800" i="1">
                  <a:latin typeface="Times New Roman" pitchFamily="18" charset="0"/>
                  <a:ea typeface="宋体" pitchFamily="2" charset="-122"/>
                </a:rPr>
                <a:t>x</a:t>
              </a:r>
              <a:r>
                <a:rPr lang="en-US" altLang="zh-CN" sz="1800" i="1" baseline="30000">
                  <a:latin typeface="Times New Roman" pitchFamily="18" charset="0"/>
                  <a:ea typeface="宋体" pitchFamily="2" charset="-122"/>
                </a:rPr>
                <a:t>2</a:t>
              </a:r>
            </a:p>
          </p:txBody>
        </p:sp>
        <p:sp>
          <p:nvSpPr>
            <p:cNvPr id="21528" name="Line 53"/>
            <p:cNvSpPr>
              <a:spLocks noChangeShapeType="1"/>
            </p:cNvSpPr>
            <p:nvPr/>
          </p:nvSpPr>
          <p:spPr bwMode="auto">
            <a:xfrm flipV="1">
              <a:off x="1860" y="3180"/>
              <a:ext cx="2004" cy="816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29" name="Line 54"/>
            <p:cNvSpPr>
              <a:spLocks noChangeShapeType="1"/>
            </p:cNvSpPr>
            <p:nvPr/>
          </p:nvSpPr>
          <p:spPr bwMode="auto">
            <a:xfrm flipV="1">
              <a:off x="1857" y="3132"/>
              <a:ext cx="1962" cy="809"/>
            </a:xfrm>
            <a:prstGeom prst="line">
              <a:avLst/>
            </a:prstGeom>
            <a:noFill/>
            <a:ln w="9525" cap="rnd">
              <a:solidFill>
                <a:schemeClr val="tx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30" name="Line 55"/>
            <p:cNvSpPr>
              <a:spLocks noChangeShapeType="1"/>
            </p:cNvSpPr>
            <p:nvPr/>
          </p:nvSpPr>
          <p:spPr bwMode="auto">
            <a:xfrm flipV="1">
              <a:off x="1929" y="3240"/>
              <a:ext cx="1926" cy="785"/>
            </a:xfrm>
            <a:prstGeom prst="line">
              <a:avLst/>
            </a:prstGeom>
            <a:noFill/>
            <a:ln w="9525" cap="rnd">
              <a:solidFill>
                <a:schemeClr val="tx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31" name="Oval 56"/>
            <p:cNvSpPr>
              <a:spLocks noChangeArrowheads="1"/>
            </p:cNvSpPr>
            <p:nvPr/>
          </p:nvSpPr>
          <p:spPr bwMode="auto">
            <a:xfrm>
              <a:off x="2945" y="3403"/>
              <a:ext cx="144" cy="138"/>
            </a:xfrm>
            <a:prstGeom prst="ellips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32" name="Oval 57"/>
            <p:cNvSpPr>
              <a:spLocks noChangeArrowheads="1"/>
            </p:cNvSpPr>
            <p:nvPr/>
          </p:nvSpPr>
          <p:spPr bwMode="auto">
            <a:xfrm>
              <a:off x="2699" y="3601"/>
              <a:ext cx="144" cy="138"/>
            </a:xfrm>
            <a:prstGeom prst="ellipse">
              <a:avLst/>
            </a:prstGeom>
            <a:noFill/>
            <a:ln w="19050" algn="ctr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33" name="Oval 58"/>
            <p:cNvSpPr>
              <a:spLocks noChangeArrowheads="1"/>
            </p:cNvSpPr>
            <p:nvPr/>
          </p:nvSpPr>
          <p:spPr bwMode="auto">
            <a:xfrm>
              <a:off x="2027" y="3775"/>
              <a:ext cx="144" cy="138"/>
            </a:xfrm>
            <a:prstGeom prst="ellips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1512" name="Rectangle 59"/>
          <p:cNvSpPr>
            <a:spLocks noGrp="1" noChangeArrowheads="1"/>
          </p:cNvSpPr>
          <p:nvPr>
            <p:ph type="title"/>
          </p:nvPr>
        </p:nvSpPr>
        <p:spPr>
          <a:xfrm>
            <a:off x="457200" y="30162"/>
            <a:ext cx="7467600" cy="655638"/>
          </a:xfrm>
        </p:spPr>
        <p:txBody>
          <a:bodyPr/>
          <a:lstStyle/>
          <a:p>
            <a:r>
              <a:rPr lang="en-US" dirty="0" smtClean="0"/>
              <a:t>Nonlinear SVMs</a:t>
            </a:r>
          </a:p>
        </p:txBody>
      </p:sp>
      <p:sp>
        <p:nvSpPr>
          <p:cNvPr id="21513" name="Text Box 60"/>
          <p:cNvSpPr txBox="1">
            <a:spLocks noChangeArrowheads="1"/>
          </p:cNvSpPr>
          <p:nvPr/>
        </p:nvSpPr>
        <p:spPr bwMode="auto">
          <a:xfrm>
            <a:off x="6754813" y="6477000"/>
            <a:ext cx="23129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Slide credit: Andrew Moore</a:t>
            </a:r>
          </a:p>
        </p:txBody>
      </p:sp>
    </p:spTree>
    <p:extLst>
      <p:ext uri="{BB962C8B-B14F-4D97-AF65-F5344CB8AC3E}">
        <p14:creationId xmlns:p14="http://schemas.microsoft.com/office/powerpoint/2010/main" val="3815097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5075" grpId="0" build="allAtOnce"/>
      <p:bldP spid="1155076" grpId="0"/>
      <p:bldP spid="115507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85" name="Rectangle 60"/>
          <p:cNvSpPr>
            <a:spLocks noGrp="1" noChangeArrowheads="1"/>
          </p:cNvSpPr>
          <p:nvPr>
            <p:ph type="body" idx="1"/>
          </p:nvPr>
        </p:nvSpPr>
        <p:spPr>
          <a:xfrm>
            <a:off x="381000" y="914400"/>
            <a:ext cx="8077200" cy="5257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altLang="zh-CN" dirty="0" smtClean="0">
                <a:ea typeface="宋体" pitchFamily="2" charset="-122"/>
              </a:rPr>
              <a:t>General idea: the original input space can always be mapped to some higher-dimensional feature space where the training set is separable:</a:t>
            </a:r>
          </a:p>
          <a:p>
            <a:pPr>
              <a:buFontTx/>
              <a:buChar char="•"/>
            </a:pPr>
            <a:endParaRPr lang="en-US" dirty="0" smtClean="0"/>
          </a:p>
        </p:txBody>
      </p:sp>
      <p:sp>
        <p:nvSpPr>
          <p:cNvPr id="22530" name="Line 4"/>
          <p:cNvSpPr>
            <a:spLocks noChangeShapeType="1"/>
          </p:cNvSpPr>
          <p:nvPr/>
        </p:nvSpPr>
        <p:spPr bwMode="auto">
          <a:xfrm flipV="1">
            <a:off x="2254250" y="3143250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2531" name="Line 5"/>
          <p:cNvSpPr>
            <a:spLocks noChangeShapeType="1"/>
          </p:cNvSpPr>
          <p:nvPr/>
        </p:nvSpPr>
        <p:spPr bwMode="auto">
          <a:xfrm flipV="1">
            <a:off x="633413" y="4754563"/>
            <a:ext cx="3319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2532" name="AutoShape 6"/>
          <p:cNvSpPr>
            <a:spLocks noChangeArrowheads="1"/>
          </p:cNvSpPr>
          <p:nvPr/>
        </p:nvSpPr>
        <p:spPr bwMode="auto">
          <a:xfrm>
            <a:off x="2284413" y="39751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3" name="AutoShape 7"/>
          <p:cNvSpPr>
            <a:spLocks noChangeArrowheads="1"/>
          </p:cNvSpPr>
          <p:nvPr/>
        </p:nvSpPr>
        <p:spPr bwMode="auto">
          <a:xfrm>
            <a:off x="1709738" y="43322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4" name="AutoShape 8"/>
          <p:cNvSpPr>
            <a:spLocks noChangeArrowheads="1"/>
          </p:cNvSpPr>
          <p:nvPr/>
        </p:nvSpPr>
        <p:spPr bwMode="auto">
          <a:xfrm>
            <a:off x="1862138" y="48783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5" name="AutoShape 9"/>
          <p:cNvSpPr>
            <a:spLocks noChangeArrowheads="1"/>
          </p:cNvSpPr>
          <p:nvPr/>
        </p:nvSpPr>
        <p:spPr bwMode="auto">
          <a:xfrm>
            <a:off x="2395538" y="535463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6" name="AutoShape 10"/>
          <p:cNvSpPr>
            <a:spLocks noChangeArrowheads="1"/>
          </p:cNvSpPr>
          <p:nvPr/>
        </p:nvSpPr>
        <p:spPr bwMode="auto">
          <a:xfrm>
            <a:off x="1976438" y="402113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7" name="AutoShape 11"/>
          <p:cNvSpPr>
            <a:spLocks noChangeArrowheads="1"/>
          </p:cNvSpPr>
          <p:nvPr/>
        </p:nvSpPr>
        <p:spPr bwMode="auto">
          <a:xfrm>
            <a:off x="1481138" y="46497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8" name="AutoShape 12"/>
          <p:cNvSpPr>
            <a:spLocks noChangeArrowheads="1"/>
          </p:cNvSpPr>
          <p:nvPr/>
        </p:nvSpPr>
        <p:spPr bwMode="auto">
          <a:xfrm>
            <a:off x="1900238" y="539273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9" name="AutoShape 13"/>
          <p:cNvSpPr>
            <a:spLocks noChangeArrowheads="1"/>
          </p:cNvSpPr>
          <p:nvPr/>
        </p:nvSpPr>
        <p:spPr bwMode="auto">
          <a:xfrm>
            <a:off x="2395538" y="44211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0" name="AutoShape 14"/>
          <p:cNvSpPr>
            <a:spLocks noChangeArrowheads="1"/>
          </p:cNvSpPr>
          <p:nvPr/>
        </p:nvSpPr>
        <p:spPr bwMode="auto">
          <a:xfrm>
            <a:off x="3297238" y="44084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1" name="AutoShape 15"/>
          <p:cNvSpPr>
            <a:spLocks noChangeArrowheads="1"/>
          </p:cNvSpPr>
          <p:nvPr/>
        </p:nvSpPr>
        <p:spPr bwMode="auto">
          <a:xfrm>
            <a:off x="3157538" y="56213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2" name="AutoShape 16"/>
          <p:cNvSpPr>
            <a:spLocks noChangeArrowheads="1"/>
          </p:cNvSpPr>
          <p:nvPr/>
        </p:nvSpPr>
        <p:spPr bwMode="auto">
          <a:xfrm>
            <a:off x="909638" y="45354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3" name="AutoShape 17"/>
          <p:cNvSpPr>
            <a:spLocks noChangeArrowheads="1"/>
          </p:cNvSpPr>
          <p:nvPr/>
        </p:nvSpPr>
        <p:spPr bwMode="auto">
          <a:xfrm>
            <a:off x="2420938" y="59896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4" name="AutoShape 18"/>
          <p:cNvSpPr>
            <a:spLocks noChangeArrowheads="1"/>
          </p:cNvSpPr>
          <p:nvPr/>
        </p:nvSpPr>
        <p:spPr bwMode="auto">
          <a:xfrm>
            <a:off x="3386138" y="51450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5" name="AutoShape 19"/>
          <p:cNvSpPr>
            <a:spLocks noChangeArrowheads="1"/>
          </p:cNvSpPr>
          <p:nvPr/>
        </p:nvSpPr>
        <p:spPr bwMode="auto">
          <a:xfrm>
            <a:off x="1449388" y="56848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6" name="AutoShape 20"/>
          <p:cNvSpPr>
            <a:spLocks noChangeArrowheads="1"/>
          </p:cNvSpPr>
          <p:nvPr/>
        </p:nvSpPr>
        <p:spPr bwMode="auto">
          <a:xfrm>
            <a:off x="1138238" y="52022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7" name="AutoShape 21"/>
          <p:cNvSpPr>
            <a:spLocks noChangeArrowheads="1"/>
          </p:cNvSpPr>
          <p:nvPr/>
        </p:nvSpPr>
        <p:spPr bwMode="auto">
          <a:xfrm>
            <a:off x="1195388" y="36782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8" name="AutoShape 22"/>
          <p:cNvSpPr>
            <a:spLocks noChangeArrowheads="1"/>
          </p:cNvSpPr>
          <p:nvPr/>
        </p:nvSpPr>
        <p:spPr bwMode="auto">
          <a:xfrm>
            <a:off x="2690813" y="48133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9" name="AutoShape 23"/>
          <p:cNvSpPr>
            <a:spLocks noChangeArrowheads="1"/>
          </p:cNvSpPr>
          <p:nvPr/>
        </p:nvSpPr>
        <p:spPr bwMode="auto">
          <a:xfrm>
            <a:off x="2309813" y="494665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0" name="AutoShape 24"/>
          <p:cNvSpPr>
            <a:spLocks noChangeArrowheads="1"/>
          </p:cNvSpPr>
          <p:nvPr/>
        </p:nvSpPr>
        <p:spPr bwMode="auto">
          <a:xfrm>
            <a:off x="2595563" y="370840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1" name="Oval 25"/>
          <p:cNvSpPr>
            <a:spLocks noChangeArrowheads="1"/>
          </p:cNvSpPr>
          <p:nvPr/>
        </p:nvSpPr>
        <p:spPr bwMode="auto">
          <a:xfrm>
            <a:off x="1300163" y="3794125"/>
            <a:ext cx="1885950" cy="1905000"/>
          </a:xfrm>
          <a:prstGeom prst="ellipse">
            <a:avLst/>
          </a:prstGeom>
          <a:noFill/>
          <a:ln w="15875" algn="ctr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2" name="AutoShape 26"/>
          <p:cNvSpPr>
            <a:spLocks noChangeArrowheads="1"/>
          </p:cNvSpPr>
          <p:nvPr/>
        </p:nvSpPr>
        <p:spPr bwMode="auto">
          <a:xfrm>
            <a:off x="1347788" y="38306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3" name="AutoShape 27"/>
          <p:cNvSpPr>
            <a:spLocks noChangeArrowheads="1"/>
          </p:cNvSpPr>
          <p:nvPr/>
        </p:nvSpPr>
        <p:spPr bwMode="auto">
          <a:xfrm>
            <a:off x="3271838" y="38115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4" name="Line 28"/>
          <p:cNvSpPr>
            <a:spLocks noChangeShapeType="1"/>
          </p:cNvSpPr>
          <p:nvPr/>
        </p:nvSpPr>
        <p:spPr bwMode="auto">
          <a:xfrm flipH="1" flipV="1">
            <a:off x="6292850" y="2895600"/>
            <a:ext cx="0" cy="20701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2555" name="Line 29"/>
          <p:cNvSpPr>
            <a:spLocks noChangeShapeType="1"/>
          </p:cNvSpPr>
          <p:nvPr/>
        </p:nvSpPr>
        <p:spPr bwMode="auto">
          <a:xfrm>
            <a:off x="6262688" y="4983163"/>
            <a:ext cx="234791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2556" name="AutoShape 30"/>
          <p:cNvSpPr>
            <a:spLocks noChangeArrowheads="1"/>
          </p:cNvSpPr>
          <p:nvPr/>
        </p:nvSpPr>
        <p:spPr bwMode="auto">
          <a:xfrm>
            <a:off x="6561138" y="43465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7" name="AutoShape 31"/>
          <p:cNvSpPr>
            <a:spLocks noChangeArrowheads="1"/>
          </p:cNvSpPr>
          <p:nvPr/>
        </p:nvSpPr>
        <p:spPr bwMode="auto">
          <a:xfrm>
            <a:off x="5986463" y="470376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8" name="AutoShape 32"/>
          <p:cNvSpPr>
            <a:spLocks noChangeArrowheads="1"/>
          </p:cNvSpPr>
          <p:nvPr/>
        </p:nvSpPr>
        <p:spPr bwMode="auto">
          <a:xfrm>
            <a:off x="6367463" y="52593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9" name="AutoShape 33"/>
          <p:cNvSpPr>
            <a:spLocks noChangeArrowheads="1"/>
          </p:cNvSpPr>
          <p:nvPr/>
        </p:nvSpPr>
        <p:spPr bwMode="auto">
          <a:xfrm>
            <a:off x="7186613" y="52593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0" name="AutoShape 34"/>
          <p:cNvSpPr>
            <a:spLocks noChangeArrowheads="1"/>
          </p:cNvSpPr>
          <p:nvPr/>
        </p:nvSpPr>
        <p:spPr bwMode="auto">
          <a:xfrm>
            <a:off x="6253163" y="439261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1" name="AutoShape 35"/>
          <p:cNvSpPr>
            <a:spLocks noChangeArrowheads="1"/>
          </p:cNvSpPr>
          <p:nvPr/>
        </p:nvSpPr>
        <p:spPr bwMode="auto">
          <a:xfrm>
            <a:off x="6462713" y="466883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2" name="AutoShape 36"/>
          <p:cNvSpPr>
            <a:spLocks noChangeArrowheads="1"/>
          </p:cNvSpPr>
          <p:nvPr/>
        </p:nvSpPr>
        <p:spPr bwMode="auto">
          <a:xfrm>
            <a:off x="6691313" y="52974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3" name="AutoShape 37"/>
          <p:cNvSpPr>
            <a:spLocks noChangeArrowheads="1"/>
          </p:cNvSpPr>
          <p:nvPr/>
        </p:nvSpPr>
        <p:spPr bwMode="auto">
          <a:xfrm>
            <a:off x="6672263" y="479266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4" name="AutoShape 38"/>
          <p:cNvSpPr>
            <a:spLocks noChangeArrowheads="1"/>
          </p:cNvSpPr>
          <p:nvPr/>
        </p:nvSpPr>
        <p:spPr bwMode="auto">
          <a:xfrm>
            <a:off x="8278813" y="44275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5" name="AutoShape 39"/>
          <p:cNvSpPr>
            <a:spLocks noChangeArrowheads="1"/>
          </p:cNvSpPr>
          <p:nvPr/>
        </p:nvSpPr>
        <p:spPr bwMode="auto">
          <a:xfrm>
            <a:off x="8139113" y="56403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6" name="AutoShape 40"/>
          <p:cNvSpPr>
            <a:spLocks noChangeArrowheads="1"/>
          </p:cNvSpPr>
          <p:nvPr/>
        </p:nvSpPr>
        <p:spPr bwMode="auto">
          <a:xfrm>
            <a:off x="7662863" y="33924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7" name="AutoShape 41"/>
          <p:cNvSpPr>
            <a:spLocks noChangeArrowheads="1"/>
          </p:cNvSpPr>
          <p:nvPr/>
        </p:nvSpPr>
        <p:spPr bwMode="auto">
          <a:xfrm>
            <a:off x="7669213" y="46561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8" name="AutoShape 42"/>
          <p:cNvSpPr>
            <a:spLocks noChangeArrowheads="1"/>
          </p:cNvSpPr>
          <p:nvPr/>
        </p:nvSpPr>
        <p:spPr bwMode="auto">
          <a:xfrm>
            <a:off x="8367713" y="51641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9" name="AutoShape 43"/>
          <p:cNvSpPr>
            <a:spLocks noChangeArrowheads="1"/>
          </p:cNvSpPr>
          <p:nvPr/>
        </p:nvSpPr>
        <p:spPr bwMode="auto">
          <a:xfrm>
            <a:off x="7192963" y="41036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0" name="AutoShape 44"/>
          <p:cNvSpPr>
            <a:spLocks noChangeArrowheads="1"/>
          </p:cNvSpPr>
          <p:nvPr/>
        </p:nvSpPr>
        <p:spPr bwMode="auto">
          <a:xfrm>
            <a:off x="7796213" y="53355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1" name="AutoShape 45"/>
          <p:cNvSpPr>
            <a:spLocks noChangeArrowheads="1"/>
          </p:cNvSpPr>
          <p:nvPr/>
        </p:nvSpPr>
        <p:spPr bwMode="auto">
          <a:xfrm>
            <a:off x="7586663" y="36020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2" name="AutoShape 46"/>
          <p:cNvSpPr>
            <a:spLocks noChangeArrowheads="1"/>
          </p:cNvSpPr>
          <p:nvPr/>
        </p:nvSpPr>
        <p:spPr bwMode="auto">
          <a:xfrm>
            <a:off x="6196013" y="51085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3" name="AutoShape 47"/>
          <p:cNvSpPr>
            <a:spLocks noChangeArrowheads="1"/>
          </p:cNvSpPr>
          <p:nvPr/>
        </p:nvSpPr>
        <p:spPr bwMode="auto">
          <a:xfrm>
            <a:off x="5815013" y="524192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4" name="AutoShape 48"/>
          <p:cNvSpPr>
            <a:spLocks noChangeArrowheads="1"/>
          </p:cNvSpPr>
          <p:nvPr/>
        </p:nvSpPr>
        <p:spPr bwMode="auto">
          <a:xfrm>
            <a:off x="7577138" y="372745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5" name="AutoShape 49"/>
          <p:cNvSpPr>
            <a:spLocks noChangeArrowheads="1"/>
          </p:cNvSpPr>
          <p:nvPr/>
        </p:nvSpPr>
        <p:spPr bwMode="auto">
          <a:xfrm>
            <a:off x="7129463" y="32591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6" name="AutoShape 50"/>
          <p:cNvSpPr>
            <a:spLocks noChangeArrowheads="1"/>
          </p:cNvSpPr>
          <p:nvPr/>
        </p:nvSpPr>
        <p:spPr bwMode="auto">
          <a:xfrm>
            <a:off x="8253413" y="38306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7" name="Line 51"/>
          <p:cNvSpPr>
            <a:spLocks noChangeShapeType="1"/>
          </p:cNvSpPr>
          <p:nvPr/>
        </p:nvSpPr>
        <p:spPr bwMode="auto">
          <a:xfrm flipH="1">
            <a:off x="5045075" y="4984750"/>
            <a:ext cx="1238250" cy="9969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2578" name="Line 52"/>
          <p:cNvSpPr>
            <a:spLocks noChangeShapeType="1"/>
          </p:cNvSpPr>
          <p:nvPr/>
        </p:nvSpPr>
        <p:spPr bwMode="auto">
          <a:xfrm>
            <a:off x="6281738" y="3632200"/>
            <a:ext cx="1447800" cy="1333500"/>
          </a:xfrm>
          <a:prstGeom prst="line">
            <a:avLst/>
          </a:prstGeom>
          <a:noFill/>
          <a:ln w="15875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79" name="Line 53"/>
          <p:cNvSpPr>
            <a:spLocks noChangeShapeType="1"/>
          </p:cNvSpPr>
          <p:nvPr/>
        </p:nvSpPr>
        <p:spPr bwMode="auto">
          <a:xfrm flipV="1">
            <a:off x="6510338" y="5003800"/>
            <a:ext cx="1219200" cy="1219200"/>
          </a:xfrm>
          <a:prstGeom prst="line">
            <a:avLst/>
          </a:prstGeom>
          <a:noFill/>
          <a:ln w="15875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0" name="Line 54"/>
          <p:cNvSpPr>
            <a:spLocks noChangeShapeType="1"/>
          </p:cNvSpPr>
          <p:nvPr/>
        </p:nvSpPr>
        <p:spPr bwMode="auto">
          <a:xfrm flipV="1">
            <a:off x="4814888" y="3670300"/>
            <a:ext cx="1466850" cy="838200"/>
          </a:xfrm>
          <a:prstGeom prst="line">
            <a:avLst/>
          </a:prstGeom>
          <a:noFill/>
          <a:ln w="15875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1" name="Line 55"/>
          <p:cNvSpPr>
            <a:spLocks noChangeShapeType="1"/>
          </p:cNvSpPr>
          <p:nvPr/>
        </p:nvSpPr>
        <p:spPr bwMode="auto">
          <a:xfrm>
            <a:off x="4795838" y="4508500"/>
            <a:ext cx="1714500" cy="1695450"/>
          </a:xfrm>
          <a:prstGeom prst="line">
            <a:avLst/>
          </a:prstGeom>
          <a:noFill/>
          <a:ln w="15875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2" name="AutoShape 56"/>
          <p:cNvSpPr>
            <a:spLocks noChangeArrowheads="1"/>
          </p:cNvSpPr>
          <p:nvPr/>
        </p:nvSpPr>
        <p:spPr bwMode="auto">
          <a:xfrm>
            <a:off x="3767138" y="2946400"/>
            <a:ext cx="1638300" cy="457200"/>
          </a:xfrm>
          <a:prstGeom prst="curvedDownArrow">
            <a:avLst>
              <a:gd name="adj1" fmla="val 71667"/>
              <a:gd name="adj2" fmla="val 143333"/>
              <a:gd name="adj3" fmla="val 33333"/>
            </a:avLst>
          </a:prstGeom>
          <a:solidFill>
            <a:srgbClr val="008000"/>
          </a:solidFill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83" name="Text Box 57"/>
          <p:cNvSpPr txBox="1">
            <a:spLocks noChangeArrowheads="1"/>
          </p:cNvSpPr>
          <p:nvPr/>
        </p:nvSpPr>
        <p:spPr bwMode="auto">
          <a:xfrm>
            <a:off x="3767138" y="3632200"/>
            <a:ext cx="1905000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l-GR" sz="200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Φ</a:t>
            </a:r>
            <a:r>
              <a:rPr lang="en-US" altLang="zh-CN" sz="200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:  </a:t>
            </a:r>
            <a:r>
              <a:rPr lang="en-US" altLang="zh-CN" sz="2000" b="1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x</a:t>
            </a:r>
            <a:r>
              <a:rPr lang="en-US" altLang="zh-CN" sz="2000" b="1" baseline="-2500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en-US" altLang="zh-CN" sz="2000" b="1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→</a:t>
            </a:r>
            <a:r>
              <a:rPr lang="en-US" altLang="zh-CN" sz="200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el-GR" sz="200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φ</a:t>
            </a:r>
            <a:r>
              <a:rPr lang="en-US" altLang="zh-CN" sz="200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(</a:t>
            </a:r>
            <a:r>
              <a:rPr lang="en-US" altLang="zh-CN" sz="2000" b="1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x</a:t>
            </a:r>
            <a:r>
              <a:rPr lang="en-US" altLang="zh-CN" sz="200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)</a:t>
            </a:r>
          </a:p>
        </p:txBody>
      </p:sp>
      <p:sp>
        <p:nvSpPr>
          <p:cNvPr id="22584" name="Rectangle 59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467600" cy="762000"/>
          </a:xfrm>
        </p:spPr>
        <p:txBody>
          <a:bodyPr/>
          <a:lstStyle/>
          <a:p>
            <a:r>
              <a:rPr lang="en-US" dirty="0" smtClean="0"/>
              <a:t>Nonlinear SVMs</a:t>
            </a:r>
          </a:p>
        </p:txBody>
      </p:sp>
      <p:sp>
        <p:nvSpPr>
          <p:cNvPr id="22586" name="Text Box 61"/>
          <p:cNvSpPr txBox="1">
            <a:spLocks noChangeArrowheads="1"/>
          </p:cNvSpPr>
          <p:nvPr/>
        </p:nvSpPr>
        <p:spPr bwMode="auto">
          <a:xfrm>
            <a:off x="6754813" y="6477000"/>
            <a:ext cx="23129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Slide credit: Andrew Moore</a:t>
            </a:r>
          </a:p>
        </p:txBody>
      </p:sp>
    </p:spTree>
    <p:extLst>
      <p:ext uri="{BB962C8B-B14F-4D97-AF65-F5344CB8AC3E}">
        <p14:creationId xmlns:p14="http://schemas.microsoft.com/office/powerpoint/2010/main" val="73830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229600" cy="5257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i="1" dirty="0" smtClean="0"/>
              <a:t>The kernel trick</a:t>
            </a:r>
            <a:r>
              <a:rPr lang="en-US" dirty="0" smtClean="0"/>
              <a:t>: instead of explicitly computing the lifting transformation </a:t>
            </a:r>
            <a:r>
              <a:rPr lang="el-GR" b="1" i="1" dirty="0" smtClean="0">
                <a:latin typeface="Times New Roman" pitchFamily="18" charset="0"/>
                <a:cs typeface="Times New Roman" pitchFamily="18" charset="0"/>
              </a:rPr>
              <a:t>φ</a:t>
            </a:r>
            <a:r>
              <a:rPr lang="en-US" dirty="0" smtClean="0">
                <a:latin typeface="Times New Roman" pitchFamily="18" charset="0"/>
              </a:rPr>
              <a:t>(</a:t>
            </a:r>
            <a:r>
              <a:rPr lang="en-US" b="1" dirty="0" smtClean="0">
                <a:latin typeface="Times New Roman" pitchFamily="18" charset="0"/>
              </a:rPr>
              <a:t>x</a:t>
            </a:r>
            <a:r>
              <a:rPr lang="en-US" dirty="0" smtClean="0">
                <a:latin typeface="Times New Roman" pitchFamily="18" charset="0"/>
              </a:rPr>
              <a:t>), </a:t>
            </a:r>
            <a:r>
              <a:rPr lang="en-US" dirty="0" smtClean="0"/>
              <a:t>define a kernel function K such that</a:t>
            </a:r>
            <a:br>
              <a:rPr lang="en-US" dirty="0" smtClean="0"/>
            </a:br>
            <a:r>
              <a:rPr lang="en-US" sz="800" dirty="0" smtClean="0"/>
              <a:t/>
            </a:r>
            <a:br>
              <a:rPr lang="en-US" sz="800" dirty="0" smtClean="0"/>
            </a:br>
            <a:r>
              <a:rPr lang="en-US" dirty="0" smtClean="0"/>
              <a:t>		       </a:t>
            </a:r>
            <a:r>
              <a:rPr lang="en-US" i="1" dirty="0" smtClean="0">
                <a:latin typeface="Times New Roman" pitchFamily="18" charset="0"/>
              </a:rPr>
              <a:t>K</a:t>
            </a:r>
            <a:r>
              <a:rPr lang="en-US" dirty="0" smtClean="0">
                <a:latin typeface="Times New Roman" pitchFamily="18" charset="0"/>
              </a:rPr>
              <a:t>(</a:t>
            </a:r>
            <a:r>
              <a:rPr lang="en-US" b="1" dirty="0" smtClean="0">
                <a:latin typeface="Times New Roman" pitchFamily="18" charset="0"/>
              </a:rPr>
              <a:t>x</a:t>
            </a:r>
            <a:r>
              <a:rPr lang="en-US" i="1" baseline="-14000" dirty="0" smtClean="0">
                <a:latin typeface="Times New Roman" pitchFamily="18" charset="0"/>
              </a:rPr>
              <a:t>i</a:t>
            </a:r>
            <a:r>
              <a:rPr lang="en-US" sz="800" i="1" baseline="-25000" dirty="0" smtClean="0">
                <a:latin typeface="Times New Roman" pitchFamily="18" charset="0"/>
              </a:rPr>
              <a:t> </a:t>
            </a:r>
            <a:r>
              <a:rPr lang="en-US" i="1" dirty="0" smtClean="0">
                <a:latin typeface="Times New Roman" pitchFamily="18" charset="0"/>
                <a:cs typeface="Arial" charset="0"/>
              </a:rPr>
              <a:t>,</a:t>
            </a:r>
            <a:r>
              <a:rPr lang="en-US" sz="800" i="1" dirty="0" smtClean="0">
                <a:latin typeface="Times New Roman" pitchFamily="18" charset="0"/>
                <a:cs typeface="Arial" charset="0"/>
              </a:rPr>
              <a:t> </a:t>
            </a:r>
            <a:r>
              <a:rPr lang="en-US" b="1" dirty="0" err="1" smtClean="0">
                <a:latin typeface="Times New Roman" pitchFamily="18" charset="0"/>
              </a:rPr>
              <a:t>x</a:t>
            </a:r>
            <a:r>
              <a:rPr lang="en-US" i="1" baseline="-12000" dirty="0" err="1" smtClean="0">
                <a:latin typeface="Times New Roman" pitchFamily="18" charset="0"/>
              </a:rPr>
              <a:t>j</a:t>
            </a:r>
            <a:r>
              <a:rPr lang="en-US" dirty="0" smtClean="0">
                <a:latin typeface="Times New Roman" pitchFamily="18" charset="0"/>
              </a:rPr>
              <a:t>)</a:t>
            </a:r>
            <a:r>
              <a:rPr lang="en-US" b="1" i="1" dirty="0" smtClean="0">
                <a:latin typeface="Times New Roman" pitchFamily="18" charset="0"/>
              </a:rPr>
              <a:t> = </a:t>
            </a:r>
            <a:r>
              <a:rPr lang="el-GR" b="1" i="1" dirty="0" smtClean="0">
                <a:latin typeface="Times New Roman" pitchFamily="18" charset="0"/>
                <a:cs typeface="Times New Roman" pitchFamily="18" charset="0"/>
              </a:rPr>
              <a:t>φ</a:t>
            </a:r>
            <a:r>
              <a:rPr lang="en-US" dirty="0" smtClean="0">
                <a:latin typeface="Times New Roman" pitchFamily="18" charset="0"/>
              </a:rPr>
              <a:t>(</a:t>
            </a:r>
            <a:r>
              <a:rPr lang="en-US" b="1" dirty="0" smtClean="0">
                <a:latin typeface="Times New Roman" pitchFamily="18" charset="0"/>
              </a:rPr>
              <a:t>x</a:t>
            </a:r>
            <a:r>
              <a:rPr lang="en-US" i="1" baseline="-14000" dirty="0" smtClean="0">
                <a:latin typeface="Times New Roman" pitchFamily="18" charset="0"/>
              </a:rPr>
              <a:t>i</a:t>
            </a:r>
            <a:r>
              <a:rPr lang="en-US" i="1" baseline="-25000" dirty="0" smtClean="0">
                <a:latin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</a:rPr>
              <a:t>)</a:t>
            </a:r>
            <a:r>
              <a:rPr lang="en-US" i="1" baseline="-25000" dirty="0" smtClean="0">
                <a:latin typeface="Times New Roman" pitchFamily="18" charset="0"/>
              </a:rPr>
              <a:t> </a:t>
            </a:r>
            <a:r>
              <a:rPr lang="en-US" i="1" dirty="0" smtClean="0">
                <a:latin typeface="Times New Roman" pitchFamily="18" charset="0"/>
                <a:cs typeface="Arial" charset="0"/>
              </a:rPr>
              <a:t>· </a:t>
            </a:r>
            <a:r>
              <a:rPr lang="el-GR" b="1" i="1" dirty="0" smtClean="0">
                <a:latin typeface="Times New Roman" pitchFamily="18" charset="0"/>
                <a:cs typeface="Times New Roman" pitchFamily="18" charset="0"/>
              </a:rPr>
              <a:t>φ</a:t>
            </a:r>
            <a:r>
              <a:rPr lang="en-US" dirty="0" smtClean="0">
                <a:latin typeface="Times New Roman" pitchFamily="18" charset="0"/>
              </a:rPr>
              <a:t>(</a:t>
            </a:r>
            <a:r>
              <a:rPr lang="en-US" b="1" dirty="0" err="1" smtClean="0">
                <a:latin typeface="Times New Roman" pitchFamily="18" charset="0"/>
              </a:rPr>
              <a:t>x</a:t>
            </a:r>
            <a:r>
              <a:rPr lang="en-US" i="1" baseline="-12000" dirty="0" err="1" smtClean="0">
                <a:latin typeface="Times New Roman" pitchFamily="18" charset="0"/>
              </a:rPr>
              <a:t>j</a:t>
            </a:r>
            <a:r>
              <a:rPr lang="en-US" dirty="0" smtClean="0">
                <a:latin typeface="Times New Roman" pitchFamily="18" charset="0"/>
              </a:rPr>
              <a:t>)</a:t>
            </a:r>
          </a:p>
          <a:p>
            <a:pPr>
              <a:buFontTx/>
              <a:buChar char="•"/>
            </a:pPr>
            <a:endParaRPr lang="en-US" sz="900" dirty="0" smtClean="0"/>
          </a:p>
          <a:p>
            <a:r>
              <a:rPr lang="en-US" dirty="0" smtClean="0"/>
              <a:t>	(to be valid, the kernel function must satisfy </a:t>
            </a:r>
            <a:r>
              <a:rPr lang="en-US" i="1" dirty="0" smtClean="0"/>
              <a:t>Mercer’s condition</a:t>
            </a:r>
            <a:r>
              <a:rPr lang="en-US" dirty="0" smtClean="0"/>
              <a:t>)</a:t>
            </a:r>
          </a:p>
          <a:p>
            <a:pPr>
              <a:buFontTx/>
              <a:buChar char="•"/>
            </a:pPr>
            <a:r>
              <a:rPr lang="en-US" dirty="0" smtClean="0"/>
              <a:t>This gives a nonlinear decision boundary in the original feature space:</a:t>
            </a:r>
            <a:endParaRPr lang="el-GR" dirty="0" smtClean="0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467600" cy="655638"/>
          </a:xfrm>
        </p:spPr>
        <p:txBody>
          <a:bodyPr/>
          <a:lstStyle/>
          <a:p>
            <a:r>
              <a:rPr lang="en-US" dirty="0" smtClean="0"/>
              <a:t>Nonlinear SVMs</a:t>
            </a:r>
          </a:p>
        </p:txBody>
      </p:sp>
      <p:graphicFrame>
        <p:nvGraphicFramePr>
          <p:cNvPr id="1088518" name="Object 6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1295400" y="5106988"/>
          <a:ext cx="6734175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10" name="Equation" r:id="rId4" imgW="2768400" imgH="342720" progId="Equation.3">
                  <p:embed/>
                </p:oleObj>
              </mc:Choice>
              <mc:Fallback>
                <p:oleObj name="Equation" r:id="rId4" imgW="2768400" imgH="342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5106988"/>
                        <a:ext cx="6734175" cy="833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1" name="Text Box 7"/>
          <p:cNvSpPr txBox="1">
            <a:spLocks noChangeArrowheads="1"/>
          </p:cNvSpPr>
          <p:nvPr/>
        </p:nvSpPr>
        <p:spPr bwMode="auto">
          <a:xfrm>
            <a:off x="0" y="6208713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/>
              <a:t>C. Burges, </a:t>
            </a:r>
            <a:r>
              <a:rPr lang="en-US" sz="1800">
                <a:hlinkClick r:id="rId6"/>
              </a:rPr>
              <a:t>A Tutorial on Support Vector Machines for Pattern Recognition</a:t>
            </a:r>
            <a:r>
              <a:rPr lang="en-US" sz="1800"/>
              <a:t>,  Data Mining and Knowledge Discovery, 1998 </a:t>
            </a:r>
          </a:p>
        </p:txBody>
      </p:sp>
    </p:spTree>
    <p:extLst>
      <p:ext uri="{BB962C8B-B14F-4D97-AF65-F5344CB8AC3E}">
        <p14:creationId xmlns:p14="http://schemas.microsoft.com/office/powerpoint/2010/main" val="154640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851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162"/>
            <a:ext cx="7467600" cy="655638"/>
          </a:xfrm>
        </p:spPr>
        <p:txBody>
          <a:bodyPr/>
          <a:lstStyle/>
          <a:p>
            <a:r>
              <a:rPr lang="en-US" dirty="0" smtClean="0"/>
              <a:t>Nonlinear kernel: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066800"/>
            <a:ext cx="7772400" cy="51054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Consider the mapping 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4724400" y="1066800"/>
          <a:ext cx="1871133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74" name="Equation" r:id="rId4" imgW="863280" imgH="228600" progId="Equation.3">
                  <p:embed/>
                </p:oleObj>
              </mc:Choice>
              <mc:Fallback>
                <p:oleObj name="Equation" r:id="rId4" imgW="8632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1066800"/>
                        <a:ext cx="1871133" cy="49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07" name="Object 3"/>
          <p:cNvGraphicFramePr>
            <a:graphicFrameLocks noChangeAspect="1"/>
          </p:cNvGraphicFramePr>
          <p:nvPr/>
        </p:nvGraphicFramePr>
        <p:xfrm>
          <a:off x="1749425" y="5049838"/>
          <a:ext cx="5230813" cy="1046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75" name="Equation" r:id="rId6" imgW="2412720" imgH="482400" progId="Equation.3">
                  <p:embed/>
                </p:oleObj>
              </mc:Choice>
              <mc:Fallback>
                <p:oleObj name="Equation" r:id="rId6" imgW="241272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9425" y="5049838"/>
                        <a:ext cx="5230813" cy="1046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38"/>
          <p:cNvGrpSpPr>
            <a:grpSpLocks/>
          </p:cNvGrpSpPr>
          <p:nvPr/>
        </p:nvGrpSpPr>
        <p:grpSpPr bwMode="auto">
          <a:xfrm>
            <a:off x="2514600" y="2209800"/>
            <a:ext cx="4352925" cy="1827213"/>
            <a:chOff x="1122" y="2874"/>
            <a:chExt cx="2742" cy="1151"/>
          </a:xfrm>
        </p:grpSpPr>
        <p:sp>
          <p:nvSpPr>
            <p:cNvPr id="7" name="Line 39"/>
            <p:cNvSpPr>
              <a:spLocks noChangeShapeType="1"/>
            </p:cNvSpPr>
            <p:nvPr/>
          </p:nvSpPr>
          <p:spPr bwMode="auto">
            <a:xfrm>
              <a:off x="1122" y="3900"/>
              <a:ext cx="2496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AutoShape 40"/>
            <p:cNvSpPr>
              <a:spLocks noChangeArrowheads="1"/>
            </p:cNvSpPr>
            <p:nvPr/>
          </p:nvSpPr>
          <p:spPr bwMode="auto">
            <a:xfrm>
              <a:off x="1437" y="3257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Line 41"/>
            <p:cNvSpPr>
              <a:spLocks noChangeShapeType="1"/>
            </p:cNvSpPr>
            <p:nvPr/>
          </p:nvSpPr>
          <p:spPr bwMode="auto">
            <a:xfrm>
              <a:off x="2262" y="3864"/>
              <a:ext cx="0" cy="72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AutoShape 42"/>
            <p:cNvSpPr>
              <a:spLocks noChangeArrowheads="1"/>
            </p:cNvSpPr>
            <p:nvPr/>
          </p:nvSpPr>
          <p:spPr bwMode="auto">
            <a:xfrm>
              <a:off x="1641" y="3557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AutoShape 43"/>
            <p:cNvSpPr>
              <a:spLocks noChangeArrowheads="1"/>
            </p:cNvSpPr>
            <p:nvPr/>
          </p:nvSpPr>
          <p:spPr bwMode="auto">
            <a:xfrm>
              <a:off x="1929" y="3755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AutoShape 44"/>
            <p:cNvSpPr>
              <a:spLocks noChangeArrowheads="1"/>
            </p:cNvSpPr>
            <p:nvPr/>
          </p:nvSpPr>
          <p:spPr bwMode="auto">
            <a:xfrm>
              <a:off x="2073" y="3815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AutoShape 45"/>
            <p:cNvSpPr>
              <a:spLocks noChangeArrowheads="1"/>
            </p:cNvSpPr>
            <p:nvPr/>
          </p:nvSpPr>
          <p:spPr bwMode="auto">
            <a:xfrm>
              <a:off x="2601" y="3761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AutoShape 46"/>
            <p:cNvSpPr>
              <a:spLocks noChangeArrowheads="1"/>
            </p:cNvSpPr>
            <p:nvPr/>
          </p:nvSpPr>
          <p:spPr bwMode="auto">
            <a:xfrm>
              <a:off x="2745" y="3647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AutoShape 47"/>
            <p:cNvSpPr>
              <a:spLocks noChangeArrowheads="1"/>
            </p:cNvSpPr>
            <p:nvPr/>
          </p:nvSpPr>
          <p:spPr bwMode="auto">
            <a:xfrm>
              <a:off x="2481" y="380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AutoShape 48"/>
            <p:cNvSpPr>
              <a:spLocks noChangeArrowheads="1"/>
            </p:cNvSpPr>
            <p:nvPr/>
          </p:nvSpPr>
          <p:spPr bwMode="auto">
            <a:xfrm>
              <a:off x="2985" y="344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AutoShape 49"/>
            <p:cNvSpPr>
              <a:spLocks noChangeArrowheads="1"/>
            </p:cNvSpPr>
            <p:nvPr/>
          </p:nvSpPr>
          <p:spPr bwMode="auto">
            <a:xfrm>
              <a:off x="3165" y="3251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AutoShape 50"/>
            <p:cNvSpPr>
              <a:spLocks noChangeArrowheads="1"/>
            </p:cNvSpPr>
            <p:nvPr/>
          </p:nvSpPr>
          <p:spPr bwMode="auto">
            <a:xfrm>
              <a:off x="3429" y="2921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Line 51"/>
            <p:cNvSpPr>
              <a:spLocks noChangeShapeType="1"/>
            </p:cNvSpPr>
            <p:nvPr/>
          </p:nvSpPr>
          <p:spPr bwMode="auto">
            <a:xfrm flipV="1">
              <a:off x="2262" y="2988"/>
              <a:ext cx="0" cy="936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 Box 52"/>
            <p:cNvSpPr txBox="1">
              <a:spLocks noChangeArrowheads="1"/>
            </p:cNvSpPr>
            <p:nvPr/>
          </p:nvSpPr>
          <p:spPr bwMode="auto">
            <a:xfrm>
              <a:off x="2262" y="2874"/>
              <a:ext cx="288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1800" i="1">
                  <a:latin typeface="Times New Roman" pitchFamily="18" charset="0"/>
                  <a:ea typeface="宋体" pitchFamily="2" charset="-122"/>
                </a:rPr>
                <a:t>x</a:t>
              </a:r>
              <a:r>
                <a:rPr lang="en-US" altLang="zh-CN" sz="1800" i="1" baseline="30000">
                  <a:latin typeface="Times New Roman" pitchFamily="18" charset="0"/>
                  <a:ea typeface="宋体" pitchFamily="2" charset="-122"/>
                </a:rPr>
                <a:t>2</a:t>
              </a:r>
            </a:p>
          </p:txBody>
        </p:sp>
        <p:sp>
          <p:nvSpPr>
            <p:cNvPr id="21" name="Line 53"/>
            <p:cNvSpPr>
              <a:spLocks noChangeShapeType="1"/>
            </p:cNvSpPr>
            <p:nvPr/>
          </p:nvSpPr>
          <p:spPr bwMode="auto">
            <a:xfrm flipV="1">
              <a:off x="1860" y="3180"/>
              <a:ext cx="2004" cy="816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Line 54"/>
            <p:cNvSpPr>
              <a:spLocks noChangeShapeType="1"/>
            </p:cNvSpPr>
            <p:nvPr/>
          </p:nvSpPr>
          <p:spPr bwMode="auto">
            <a:xfrm flipV="1">
              <a:off x="1857" y="3132"/>
              <a:ext cx="1962" cy="809"/>
            </a:xfrm>
            <a:prstGeom prst="line">
              <a:avLst/>
            </a:prstGeom>
            <a:noFill/>
            <a:ln w="9525" cap="rnd">
              <a:solidFill>
                <a:schemeClr val="tx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Line 55"/>
            <p:cNvSpPr>
              <a:spLocks noChangeShapeType="1"/>
            </p:cNvSpPr>
            <p:nvPr/>
          </p:nvSpPr>
          <p:spPr bwMode="auto">
            <a:xfrm flipV="1">
              <a:off x="1929" y="3240"/>
              <a:ext cx="1926" cy="785"/>
            </a:xfrm>
            <a:prstGeom prst="line">
              <a:avLst/>
            </a:prstGeom>
            <a:noFill/>
            <a:ln w="9525" cap="rnd">
              <a:solidFill>
                <a:schemeClr val="tx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Oval 56"/>
            <p:cNvSpPr>
              <a:spLocks noChangeArrowheads="1"/>
            </p:cNvSpPr>
            <p:nvPr/>
          </p:nvSpPr>
          <p:spPr bwMode="auto">
            <a:xfrm>
              <a:off x="2945" y="3403"/>
              <a:ext cx="144" cy="138"/>
            </a:xfrm>
            <a:prstGeom prst="ellips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Oval 57"/>
            <p:cNvSpPr>
              <a:spLocks noChangeArrowheads="1"/>
            </p:cNvSpPr>
            <p:nvPr/>
          </p:nvSpPr>
          <p:spPr bwMode="auto">
            <a:xfrm>
              <a:off x="2699" y="3601"/>
              <a:ext cx="144" cy="138"/>
            </a:xfrm>
            <a:prstGeom prst="ellipse">
              <a:avLst/>
            </a:prstGeom>
            <a:noFill/>
            <a:ln w="19050" algn="ctr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Oval 58"/>
            <p:cNvSpPr>
              <a:spLocks noChangeArrowheads="1"/>
            </p:cNvSpPr>
            <p:nvPr/>
          </p:nvSpPr>
          <p:spPr bwMode="auto">
            <a:xfrm>
              <a:off x="2027" y="3775"/>
              <a:ext cx="144" cy="138"/>
            </a:xfrm>
            <a:prstGeom prst="ellips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50708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467600" cy="731838"/>
          </a:xfrm>
        </p:spPr>
        <p:txBody>
          <a:bodyPr/>
          <a:lstStyle/>
          <a:p>
            <a:r>
              <a:rPr lang="en-US" dirty="0" smtClean="0"/>
              <a:t>Kernels for bags of features</a:t>
            </a:r>
          </a:p>
        </p:txBody>
      </p:sp>
      <p:sp>
        <p:nvSpPr>
          <p:cNvPr id="995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7467600" cy="4873752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 smtClean="0"/>
              <a:t>Histogram intersection kernel: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>
              <a:buFontTx/>
              <a:buChar char="•"/>
            </a:pPr>
            <a:r>
              <a:rPr lang="en-US" dirty="0" smtClean="0"/>
              <a:t>Generalized Gaussian kernel: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>
              <a:buFontTx/>
              <a:buChar char="•"/>
            </a:pPr>
            <a:r>
              <a:rPr lang="en-US" i="1" dirty="0" smtClean="0"/>
              <a:t>D</a:t>
            </a:r>
            <a:r>
              <a:rPr lang="en-US" dirty="0" smtClean="0"/>
              <a:t> can be L1 distance, Euclidean distance, </a:t>
            </a:r>
            <a:br>
              <a:rPr lang="en-US" dirty="0" smtClean="0"/>
            </a:b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χ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cs typeface="Times New Roman" pitchFamily="18" charset="0"/>
              </a:rPr>
              <a:t>distance</a:t>
            </a:r>
            <a:r>
              <a:rPr lang="en-US" dirty="0" smtClean="0"/>
              <a:t>, etc.</a:t>
            </a:r>
          </a:p>
        </p:txBody>
      </p:sp>
      <p:graphicFrame>
        <p:nvGraphicFramePr>
          <p:cNvPr id="995332" name="Object 4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2667000" y="1524000"/>
          <a:ext cx="4191000" cy="995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98" name="Equation" r:id="rId4" imgW="1815840" imgH="431640" progId="Equation.3">
                  <p:embed/>
                </p:oleObj>
              </mc:Choice>
              <mc:Fallback>
                <p:oleObj name="Equation" r:id="rId4" imgW="181584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1524000"/>
                        <a:ext cx="4191000" cy="995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5334" name="Object 6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2590800" y="3173412"/>
          <a:ext cx="4953000" cy="1093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99" name="Equation" r:id="rId6" imgW="1955520" imgH="431640" progId="Equation.3">
                  <p:embed/>
                </p:oleObj>
              </mc:Choice>
              <mc:Fallback>
                <p:oleObj name="Equation" r:id="rId6" imgW="195552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3173412"/>
                        <a:ext cx="4953000" cy="1093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6" name="Rectangle 8"/>
          <p:cNvSpPr>
            <a:spLocks noChangeArrowheads="1"/>
          </p:cNvSpPr>
          <p:nvPr/>
        </p:nvSpPr>
        <p:spPr bwMode="auto">
          <a:xfrm>
            <a:off x="0" y="6078538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1" hangingPunct="1"/>
            <a:r>
              <a:rPr lang="en-US" sz="1800"/>
              <a:t>J. Zhang, M. Marszalek, S. Lazebnik, and C. Schmid, </a:t>
            </a:r>
            <a:r>
              <a:rPr lang="en-US" sz="1800">
                <a:hlinkClick r:id="rId8"/>
              </a:rPr>
              <a:t>Local Features and Kernels for Classifcation of Texture and Object Categories: A Comprehensive Study</a:t>
            </a:r>
            <a:r>
              <a:rPr lang="en-US" sz="1800"/>
              <a:t>, IJCV 2007</a:t>
            </a:r>
          </a:p>
        </p:txBody>
      </p:sp>
    </p:spTree>
    <p:extLst>
      <p:ext uri="{BB962C8B-B14F-4D97-AF65-F5344CB8AC3E}">
        <p14:creationId xmlns:p14="http://schemas.microsoft.com/office/powerpoint/2010/main" val="4183960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5331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8077200" cy="838200"/>
          </a:xfrm>
        </p:spPr>
        <p:txBody>
          <a:bodyPr/>
          <a:lstStyle/>
          <a:p>
            <a:r>
              <a:rPr lang="en-US" smtClean="0"/>
              <a:t>Summary: SVMs for image classification</a:t>
            </a:r>
          </a:p>
        </p:txBody>
      </p:sp>
      <p:sp>
        <p:nvSpPr>
          <p:cNvPr id="1164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914400"/>
            <a:ext cx="8458200" cy="5562600"/>
          </a:xfrm>
        </p:spPr>
        <p:txBody>
          <a:bodyPr/>
          <a:lstStyle/>
          <a:p>
            <a:pPr marL="533400" indent="-533400">
              <a:buFontTx/>
              <a:buAutoNum type="arabicPeriod"/>
            </a:pPr>
            <a:r>
              <a:rPr lang="en-US" smtClean="0"/>
              <a:t>Pick an image representation (in our case, bag of features)</a:t>
            </a:r>
          </a:p>
          <a:p>
            <a:pPr marL="533400" indent="-533400">
              <a:buFontTx/>
              <a:buAutoNum type="arabicPeriod"/>
            </a:pPr>
            <a:r>
              <a:rPr lang="en-US" smtClean="0"/>
              <a:t>Pick a kernel function for that representation</a:t>
            </a:r>
          </a:p>
          <a:p>
            <a:pPr marL="533400" indent="-533400">
              <a:buFontTx/>
              <a:buAutoNum type="arabicPeriod"/>
            </a:pPr>
            <a:r>
              <a:rPr lang="en-US" smtClean="0"/>
              <a:t>Compute the matrix of kernel values between every pair of training examples</a:t>
            </a:r>
          </a:p>
          <a:p>
            <a:pPr marL="533400" indent="-533400">
              <a:buFontTx/>
              <a:buAutoNum type="arabicPeriod"/>
            </a:pPr>
            <a:r>
              <a:rPr lang="en-US" smtClean="0"/>
              <a:t>Feed the kernel matrix into your favorite SVM solver to obtain support vectors and weights</a:t>
            </a:r>
          </a:p>
          <a:p>
            <a:pPr marL="533400" indent="-533400">
              <a:buFontTx/>
              <a:buAutoNum type="arabicPeriod"/>
            </a:pPr>
            <a:r>
              <a:rPr lang="en-US" smtClean="0"/>
              <a:t>At test time: compute kernel values for your test example and each support vector, and combine them with the learned weights to get the value of the decision function</a:t>
            </a:r>
          </a:p>
        </p:txBody>
      </p:sp>
    </p:spTree>
    <p:extLst>
      <p:ext uri="{BB962C8B-B14F-4D97-AF65-F5344CB8AC3E}">
        <p14:creationId xmlns:p14="http://schemas.microsoft.com/office/powerpoint/2010/main" val="750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4291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about multi-class SVMs?</a:t>
            </a:r>
          </a:p>
        </p:txBody>
      </p:sp>
      <p:sp>
        <p:nvSpPr>
          <p:cNvPr id="1162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buFontTx/>
              <a:buChar char="•"/>
            </a:pPr>
            <a:r>
              <a:rPr lang="en-US" smtClean="0"/>
              <a:t>Unfortunately, there is no “definitive” multi-class SVM formulation</a:t>
            </a:r>
          </a:p>
          <a:p>
            <a:pPr>
              <a:buFontTx/>
              <a:buChar char="•"/>
            </a:pPr>
            <a:r>
              <a:rPr lang="en-US" smtClean="0"/>
              <a:t>In practice, we have to obtain a multi-class SVM by combining multiple two-class SVMs </a:t>
            </a:r>
          </a:p>
          <a:p>
            <a:pPr>
              <a:buFontTx/>
              <a:buChar char="•"/>
            </a:pPr>
            <a:r>
              <a:rPr lang="en-US" smtClean="0"/>
              <a:t>One vs. others</a:t>
            </a:r>
          </a:p>
          <a:p>
            <a:pPr lvl="1"/>
            <a:r>
              <a:rPr lang="en-US" smtClean="0"/>
              <a:t>Traning: learn an SVM for each class vs. the others</a:t>
            </a:r>
          </a:p>
          <a:p>
            <a:pPr lvl="1"/>
            <a:r>
              <a:rPr lang="en-US" smtClean="0"/>
              <a:t>Testing: apply each SVM to test example and assign to it the class of the SVM that returns the highest decision value</a:t>
            </a:r>
          </a:p>
          <a:p>
            <a:pPr>
              <a:buFontTx/>
              <a:buChar char="•"/>
            </a:pPr>
            <a:r>
              <a:rPr lang="en-US" smtClean="0"/>
              <a:t>One vs. one</a:t>
            </a:r>
          </a:p>
          <a:p>
            <a:pPr lvl="1"/>
            <a:r>
              <a:rPr lang="en-US" smtClean="0"/>
              <a:t>Training: learn an SVM for each pair of classes</a:t>
            </a:r>
          </a:p>
          <a:p>
            <a:pPr lvl="1"/>
            <a:r>
              <a:rPr lang="en-US" smtClean="0"/>
              <a:t>Testing: each learned SVM “votes” for a class to assign to the test example</a:t>
            </a:r>
          </a:p>
          <a:p>
            <a:pPr>
              <a:buFontTx/>
              <a:buChar char="•"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986339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224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162"/>
            <a:ext cx="7467600" cy="655638"/>
          </a:xfrm>
        </p:spPr>
        <p:txBody>
          <a:bodyPr/>
          <a:lstStyle/>
          <a:p>
            <a:r>
              <a:rPr lang="en-US" dirty="0" smtClean="0"/>
              <a:t>SVMs: Pros and cons</a:t>
            </a:r>
          </a:p>
        </p:txBody>
      </p:sp>
      <p:sp>
        <p:nvSpPr>
          <p:cNvPr id="993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7772400" cy="57150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 smtClean="0"/>
              <a:t>Pros</a:t>
            </a:r>
          </a:p>
          <a:p>
            <a:pPr lvl="1"/>
            <a:r>
              <a:rPr lang="en-US" dirty="0" smtClean="0"/>
              <a:t>Many publicly available SVM packages:</a:t>
            </a:r>
            <a:br>
              <a:rPr lang="en-US" dirty="0" smtClean="0"/>
            </a:br>
            <a:r>
              <a:rPr lang="en-US" dirty="0" smtClean="0">
                <a:hlinkClick r:id="rId3"/>
              </a:rPr>
              <a:t>http://www.kernel-machines.org/software</a:t>
            </a:r>
            <a:endParaRPr lang="en-US" dirty="0" smtClean="0"/>
          </a:p>
          <a:p>
            <a:pPr lvl="1"/>
            <a:r>
              <a:rPr lang="en-US" dirty="0" smtClean="0"/>
              <a:t>Kernel-based framework is very powerful, flexible</a:t>
            </a:r>
          </a:p>
          <a:p>
            <a:pPr lvl="1"/>
            <a:r>
              <a:rPr lang="en-US" dirty="0" smtClean="0"/>
              <a:t>SVMs work very well in practice, even with very small training sample sizes</a:t>
            </a:r>
            <a:br>
              <a:rPr lang="en-US" dirty="0" smtClean="0"/>
            </a:br>
            <a:endParaRPr lang="en-US" dirty="0" smtClean="0"/>
          </a:p>
          <a:p>
            <a:pPr>
              <a:buFontTx/>
              <a:buChar char="•"/>
            </a:pPr>
            <a:r>
              <a:rPr lang="en-US" dirty="0" smtClean="0"/>
              <a:t>Cons</a:t>
            </a:r>
          </a:p>
          <a:p>
            <a:pPr lvl="1"/>
            <a:r>
              <a:rPr lang="en-US" dirty="0" smtClean="0"/>
              <a:t>No “direct” multi-class SVM, must combine two-class SVMs</a:t>
            </a:r>
          </a:p>
          <a:p>
            <a:pPr lvl="1"/>
            <a:r>
              <a:rPr lang="en-US" dirty="0" smtClean="0"/>
              <a:t>Computation, memory </a:t>
            </a:r>
          </a:p>
          <a:p>
            <a:pPr lvl="2"/>
            <a:r>
              <a:rPr lang="en-US" dirty="0" smtClean="0"/>
              <a:t>During training time, must compute matrix of kernel values for every pair of examples</a:t>
            </a:r>
          </a:p>
          <a:p>
            <a:pPr lvl="2"/>
            <a:r>
              <a:rPr lang="en-US" dirty="0" smtClean="0"/>
              <a:t>Learning can take a very long time for large-scale problems</a:t>
            </a:r>
          </a:p>
        </p:txBody>
      </p:sp>
    </p:spTree>
    <p:extLst>
      <p:ext uri="{BB962C8B-B14F-4D97-AF65-F5344CB8AC3E}">
        <p14:creationId xmlns:p14="http://schemas.microsoft.com/office/powerpoint/2010/main" val="3126805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283" grpId="0" build="p" bldLvl="2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162"/>
            <a:ext cx="7467600" cy="655638"/>
          </a:xfrm>
        </p:spPr>
        <p:txBody>
          <a:bodyPr/>
          <a:lstStyle/>
          <a:p>
            <a:r>
              <a:rPr lang="en-US" dirty="0" smtClean="0"/>
              <a:t>Summary: Classifiers</a:t>
            </a:r>
          </a:p>
        </p:txBody>
      </p:sp>
      <p:sp>
        <p:nvSpPr>
          <p:cNvPr id="1045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62000"/>
            <a:ext cx="7467600" cy="4873752"/>
          </a:xfrm>
        </p:spPr>
        <p:txBody>
          <a:bodyPr>
            <a:normAutofit fontScale="92500"/>
          </a:bodyPr>
          <a:lstStyle/>
          <a:p>
            <a:pPr>
              <a:buFontTx/>
              <a:buChar char="•"/>
            </a:pPr>
            <a:r>
              <a:rPr lang="en-US" dirty="0" smtClean="0"/>
              <a:t>Nearest-neighbor and k-nearest-neighbor classifiers</a:t>
            </a:r>
          </a:p>
          <a:p>
            <a:pPr lvl="1"/>
            <a:r>
              <a:rPr lang="en-US" dirty="0" smtClean="0"/>
              <a:t>L1 distance,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χ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/>
              <a:t> distance, quadratic distance, histogram intersection</a:t>
            </a:r>
          </a:p>
          <a:p>
            <a:pPr>
              <a:buFontTx/>
              <a:buChar char="•"/>
            </a:pPr>
            <a:r>
              <a:rPr lang="en-US" dirty="0" smtClean="0"/>
              <a:t>Support vector machines</a:t>
            </a:r>
          </a:p>
          <a:p>
            <a:pPr lvl="1"/>
            <a:r>
              <a:rPr lang="en-US" dirty="0" smtClean="0"/>
              <a:t>Linear classifiers</a:t>
            </a:r>
          </a:p>
          <a:p>
            <a:pPr lvl="1"/>
            <a:r>
              <a:rPr lang="en-US" dirty="0" smtClean="0"/>
              <a:t>Margin maximization</a:t>
            </a:r>
          </a:p>
          <a:p>
            <a:pPr lvl="1"/>
            <a:r>
              <a:rPr lang="en-US" dirty="0" smtClean="0"/>
              <a:t>The kernel trick</a:t>
            </a:r>
          </a:p>
          <a:p>
            <a:pPr lvl="1"/>
            <a:r>
              <a:rPr lang="en-US" dirty="0" smtClean="0"/>
              <a:t>Kernel functions: histogram intersection, generalized Gaussian, pyramid match</a:t>
            </a:r>
          </a:p>
          <a:p>
            <a:pPr lvl="1"/>
            <a:r>
              <a:rPr lang="en-US" dirty="0" smtClean="0"/>
              <a:t>Multi-class</a:t>
            </a:r>
          </a:p>
          <a:p>
            <a:pPr>
              <a:buFontTx/>
              <a:buChar char="•"/>
            </a:pPr>
            <a:r>
              <a:rPr lang="en-US" dirty="0" smtClean="0"/>
              <a:t>Of course, there are many other classifiers out there</a:t>
            </a:r>
          </a:p>
          <a:p>
            <a:pPr lvl="1"/>
            <a:r>
              <a:rPr lang="en-US" dirty="0" smtClean="0"/>
              <a:t>Neural networks, boosting, decision trees, …</a:t>
            </a:r>
          </a:p>
        </p:txBody>
      </p:sp>
    </p:spTree>
    <p:extLst>
      <p:ext uri="{BB962C8B-B14F-4D97-AF65-F5344CB8AC3E}">
        <p14:creationId xmlns:p14="http://schemas.microsoft.com/office/powerpoint/2010/main" val="3304249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5507" grpId="0" build="p" bldLvl="2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IV: Part II	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Semantic and Attribute Features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086600" y="6553200"/>
            <a:ext cx="190468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Slides adapted from Feris.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59495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172" y="152400"/>
            <a:ext cx="7467600" cy="884238"/>
          </a:xfrm>
        </p:spPr>
        <p:txBody>
          <a:bodyPr/>
          <a:lstStyle/>
          <a:p>
            <a:r>
              <a:rPr lang="en-US" dirty="0" smtClean="0"/>
              <a:t>Semantic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1219200"/>
            <a:ext cx="7467600" cy="533400"/>
          </a:xfrm>
        </p:spPr>
        <p:txBody>
          <a:bodyPr>
            <a:normAutofit/>
          </a:bodyPr>
          <a:lstStyle/>
          <a:p>
            <a:pPr lvl="1"/>
            <a:r>
              <a:rPr lang="en-US" sz="1900" dirty="0"/>
              <a:t>Use the scores of semantic classifiers as high-level features</a:t>
            </a:r>
          </a:p>
        </p:txBody>
      </p:sp>
      <p:sp>
        <p:nvSpPr>
          <p:cNvPr id="4" name="object 36"/>
          <p:cNvSpPr/>
          <p:nvPr/>
        </p:nvSpPr>
        <p:spPr>
          <a:xfrm>
            <a:off x="3431185" y="5867400"/>
            <a:ext cx="2247900" cy="685800"/>
          </a:xfrm>
          <a:custGeom>
            <a:avLst/>
            <a:gdLst/>
            <a:ahLst/>
            <a:cxnLst/>
            <a:rect l="l" t="t" r="r" b="b"/>
            <a:pathLst>
              <a:path w="2247900" h="685800">
                <a:moveTo>
                  <a:pt x="0" y="342900"/>
                </a:moveTo>
                <a:lnTo>
                  <a:pt x="3726" y="371023"/>
                </a:lnTo>
                <a:lnTo>
                  <a:pt x="14713" y="398521"/>
                </a:lnTo>
                <a:lnTo>
                  <a:pt x="57308" y="451284"/>
                </a:lnTo>
                <a:lnTo>
                  <a:pt x="88338" y="476373"/>
                </a:lnTo>
                <a:lnTo>
                  <a:pt x="125470" y="500484"/>
                </a:lnTo>
                <a:lnTo>
                  <a:pt x="168415" y="523526"/>
                </a:lnTo>
                <a:lnTo>
                  <a:pt x="216883" y="545413"/>
                </a:lnTo>
                <a:lnTo>
                  <a:pt x="270585" y="566057"/>
                </a:lnTo>
                <a:lnTo>
                  <a:pt x="329231" y="585368"/>
                </a:lnTo>
                <a:lnTo>
                  <a:pt x="392532" y="603259"/>
                </a:lnTo>
                <a:lnTo>
                  <a:pt x="460199" y="619641"/>
                </a:lnTo>
                <a:lnTo>
                  <a:pt x="531941" y="634426"/>
                </a:lnTo>
                <a:lnTo>
                  <a:pt x="607470" y="647526"/>
                </a:lnTo>
                <a:lnTo>
                  <a:pt x="686496" y="658853"/>
                </a:lnTo>
                <a:lnTo>
                  <a:pt x="768729" y="668319"/>
                </a:lnTo>
                <a:lnTo>
                  <a:pt x="853881" y="675834"/>
                </a:lnTo>
                <a:lnTo>
                  <a:pt x="941661" y="681312"/>
                </a:lnTo>
                <a:lnTo>
                  <a:pt x="1031781" y="684663"/>
                </a:lnTo>
                <a:lnTo>
                  <a:pt x="1123950" y="685800"/>
                </a:lnTo>
                <a:lnTo>
                  <a:pt x="1216136" y="684663"/>
                </a:lnTo>
                <a:lnTo>
                  <a:pt x="1306269" y="681312"/>
                </a:lnTo>
                <a:lnTo>
                  <a:pt x="1394059" y="675834"/>
                </a:lnTo>
                <a:lnTo>
                  <a:pt x="1479218" y="668319"/>
                </a:lnTo>
                <a:lnTo>
                  <a:pt x="1561457" y="658853"/>
                </a:lnTo>
                <a:lnTo>
                  <a:pt x="1640485" y="647526"/>
                </a:lnTo>
                <a:lnTo>
                  <a:pt x="1716014" y="634426"/>
                </a:lnTo>
                <a:lnTo>
                  <a:pt x="1787755" y="619641"/>
                </a:lnTo>
                <a:lnTo>
                  <a:pt x="1855419" y="603259"/>
                </a:lnTo>
                <a:lnTo>
                  <a:pt x="1918715" y="585368"/>
                </a:lnTo>
                <a:lnTo>
                  <a:pt x="1977357" y="566057"/>
                </a:lnTo>
                <a:lnTo>
                  <a:pt x="2031053" y="545413"/>
                </a:lnTo>
                <a:lnTo>
                  <a:pt x="2079514" y="523526"/>
                </a:lnTo>
                <a:lnTo>
                  <a:pt x="2122453" y="500484"/>
                </a:lnTo>
                <a:lnTo>
                  <a:pt x="2159579" y="476373"/>
                </a:lnTo>
                <a:lnTo>
                  <a:pt x="2190603" y="451284"/>
                </a:lnTo>
                <a:lnTo>
                  <a:pt x="2233190" y="398521"/>
                </a:lnTo>
                <a:lnTo>
                  <a:pt x="2247900" y="342900"/>
                </a:lnTo>
                <a:lnTo>
                  <a:pt x="2244174" y="314779"/>
                </a:lnTo>
                <a:lnTo>
                  <a:pt x="2215237" y="260504"/>
                </a:lnTo>
                <a:lnTo>
                  <a:pt x="2159579" y="209436"/>
                </a:lnTo>
                <a:lnTo>
                  <a:pt x="2122453" y="185327"/>
                </a:lnTo>
                <a:lnTo>
                  <a:pt x="2079514" y="162284"/>
                </a:lnTo>
                <a:lnTo>
                  <a:pt x="2031053" y="140396"/>
                </a:lnTo>
                <a:lnTo>
                  <a:pt x="1977357" y="119753"/>
                </a:lnTo>
                <a:lnTo>
                  <a:pt x="1918715" y="100441"/>
                </a:lnTo>
                <a:lnTo>
                  <a:pt x="1855419" y="82549"/>
                </a:lnTo>
                <a:lnTo>
                  <a:pt x="1787755" y="66165"/>
                </a:lnTo>
                <a:lnTo>
                  <a:pt x="1716014" y="51379"/>
                </a:lnTo>
                <a:lnTo>
                  <a:pt x="1640485" y="38277"/>
                </a:lnTo>
                <a:lnTo>
                  <a:pt x="1561457" y="26949"/>
                </a:lnTo>
                <a:lnTo>
                  <a:pt x="1479218" y="17483"/>
                </a:lnTo>
                <a:lnTo>
                  <a:pt x="1394059" y="9966"/>
                </a:lnTo>
                <a:lnTo>
                  <a:pt x="1306269" y="4488"/>
                </a:lnTo>
                <a:lnTo>
                  <a:pt x="1216136" y="1136"/>
                </a:lnTo>
                <a:lnTo>
                  <a:pt x="1123950" y="0"/>
                </a:lnTo>
                <a:lnTo>
                  <a:pt x="1031781" y="1136"/>
                </a:lnTo>
                <a:lnTo>
                  <a:pt x="941661" y="4488"/>
                </a:lnTo>
                <a:lnTo>
                  <a:pt x="853881" y="9966"/>
                </a:lnTo>
                <a:lnTo>
                  <a:pt x="768729" y="17483"/>
                </a:lnTo>
                <a:lnTo>
                  <a:pt x="686496" y="26949"/>
                </a:lnTo>
                <a:lnTo>
                  <a:pt x="607470" y="38277"/>
                </a:lnTo>
                <a:lnTo>
                  <a:pt x="531941" y="51379"/>
                </a:lnTo>
                <a:lnTo>
                  <a:pt x="460199" y="66165"/>
                </a:lnTo>
                <a:lnTo>
                  <a:pt x="392532" y="82549"/>
                </a:lnTo>
                <a:lnTo>
                  <a:pt x="329231" y="100441"/>
                </a:lnTo>
                <a:lnTo>
                  <a:pt x="270585" y="119753"/>
                </a:lnTo>
                <a:lnTo>
                  <a:pt x="216883" y="140396"/>
                </a:lnTo>
                <a:lnTo>
                  <a:pt x="168415" y="162284"/>
                </a:lnTo>
                <a:lnTo>
                  <a:pt x="125470" y="185327"/>
                </a:lnTo>
                <a:lnTo>
                  <a:pt x="88338" y="209436"/>
                </a:lnTo>
                <a:lnTo>
                  <a:pt x="57308" y="234525"/>
                </a:lnTo>
                <a:lnTo>
                  <a:pt x="14713" y="287285"/>
                </a:lnTo>
                <a:lnTo>
                  <a:pt x="3726" y="314779"/>
                </a:lnTo>
                <a:lnTo>
                  <a:pt x="0" y="34290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37"/>
          <p:cNvSpPr/>
          <p:nvPr/>
        </p:nvSpPr>
        <p:spPr>
          <a:xfrm>
            <a:off x="3431185" y="5867400"/>
            <a:ext cx="2247900" cy="685800"/>
          </a:xfrm>
          <a:custGeom>
            <a:avLst/>
            <a:gdLst/>
            <a:ahLst/>
            <a:cxnLst/>
            <a:rect l="l" t="t" r="r" b="b"/>
            <a:pathLst>
              <a:path w="2247900" h="685800">
                <a:moveTo>
                  <a:pt x="0" y="342900"/>
                </a:moveTo>
                <a:lnTo>
                  <a:pt x="14713" y="287285"/>
                </a:lnTo>
                <a:lnTo>
                  <a:pt x="57308" y="234525"/>
                </a:lnTo>
                <a:lnTo>
                  <a:pt x="88338" y="209436"/>
                </a:lnTo>
                <a:lnTo>
                  <a:pt x="125470" y="185327"/>
                </a:lnTo>
                <a:lnTo>
                  <a:pt x="168415" y="162284"/>
                </a:lnTo>
                <a:lnTo>
                  <a:pt x="216883" y="140396"/>
                </a:lnTo>
                <a:lnTo>
                  <a:pt x="270585" y="119753"/>
                </a:lnTo>
                <a:lnTo>
                  <a:pt x="329231" y="100441"/>
                </a:lnTo>
                <a:lnTo>
                  <a:pt x="392532" y="82549"/>
                </a:lnTo>
                <a:lnTo>
                  <a:pt x="460199" y="66165"/>
                </a:lnTo>
                <a:lnTo>
                  <a:pt x="531941" y="51379"/>
                </a:lnTo>
                <a:lnTo>
                  <a:pt x="607470" y="38277"/>
                </a:lnTo>
                <a:lnTo>
                  <a:pt x="686496" y="26949"/>
                </a:lnTo>
                <a:lnTo>
                  <a:pt x="768729" y="17483"/>
                </a:lnTo>
                <a:lnTo>
                  <a:pt x="853881" y="9966"/>
                </a:lnTo>
                <a:lnTo>
                  <a:pt x="941661" y="4488"/>
                </a:lnTo>
                <a:lnTo>
                  <a:pt x="1031781" y="1136"/>
                </a:lnTo>
                <a:lnTo>
                  <a:pt x="1123950" y="0"/>
                </a:lnTo>
                <a:lnTo>
                  <a:pt x="1216136" y="1136"/>
                </a:lnTo>
                <a:lnTo>
                  <a:pt x="1306269" y="4488"/>
                </a:lnTo>
                <a:lnTo>
                  <a:pt x="1394059" y="9966"/>
                </a:lnTo>
                <a:lnTo>
                  <a:pt x="1479218" y="17483"/>
                </a:lnTo>
                <a:lnTo>
                  <a:pt x="1561457" y="26949"/>
                </a:lnTo>
                <a:lnTo>
                  <a:pt x="1640485" y="38277"/>
                </a:lnTo>
                <a:lnTo>
                  <a:pt x="1716014" y="51379"/>
                </a:lnTo>
                <a:lnTo>
                  <a:pt x="1787755" y="66165"/>
                </a:lnTo>
                <a:lnTo>
                  <a:pt x="1855419" y="82549"/>
                </a:lnTo>
                <a:lnTo>
                  <a:pt x="1918715" y="100441"/>
                </a:lnTo>
                <a:lnTo>
                  <a:pt x="1977357" y="119753"/>
                </a:lnTo>
                <a:lnTo>
                  <a:pt x="2031053" y="140396"/>
                </a:lnTo>
                <a:lnTo>
                  <a:pt x="2079514" y="162284"/>
                </a:lnTo>
                <a:lnTo>
                  <a:pt x="2122453" y="185327"/>
                </a:lnTo>
                <a:lnTo>
                  <a:pt x="2159579" y="209436"/>
                </a:lnTo>
                <a:lnTo>
                  <a:pt x="2190603" y="234525"/>
                </a:lnTo>
                <a:lnTo>
                  <a:pt x="2233190" y="287285"/>
                </a:lnTo>
                <a:lnTo>
                  <a:pt x="2247900" y="342900"/>
                </a:lnTo>
                <a:lnTo>
                  <a:pt x="2244174" y="371023"/>
                </a:lnTo>
                <a:lnTo>
                  <a:pt x="2215237" y="425304"/>
                </a:lnTo>
                <a:lnTo>
                  <a:pt x="2159579" y="476373"/>
                </a:lnTo>
                <a:lnTo>
                  <a:pt x="2122453" y="500484"/>
                </a:lnTo>
                <a:lnTo>
                  <a:pt x="2079514" y="523526"/>
                </a:lnTo>
                <a:lnTo>
                  <a:pt x="2031053" y="545413"/>
                </a:lnTo>
                <a:lnTo>
                  <a:pt x="1977357" y="566057"/>
                </a:lnTo>
                <a:lnTo>
                  <a:pt x="1918715" y="585368"/>
                </a:lnTo>
                <a:lnTo>
                  <a:pt x="1855419" y="603259"/>
                </a:lnTo>
                <a:lnTo>
                  <a:pt x="1787755" y="619641"/>
                </a:lnTo>
                <a:lnTo>
                  <a:pt x="1716014" y="634426"/>
                </a:lnTo>
                <a:lnTo>
                  <a:pt x="1640485" y="647526"/>
                </a:lnTo>
                <a:lnTo>
                  <a:pt x="1561457" y="658853"/>
                </a:lnTo>
                <a:lnTo>
                  <a:pt x="1479218" y="668319"/>
                </a:lnTo>
                <a:lnTo>
                  <a:pt x="1394059" y="675834"/>
                </a:lnTo>
                <a:lnTo>
                  <a:pt x="1306269" y="681312"/>
                </a:lnTo>
                <a:lnTo>
                  <a:pt x="1216136" y="684663"/>
                </a:lnTo>
                <a:lnTo>
                  <a:pt x="1123950" y="685800"/>
                </a:lnTo>
                <a:lnTo>
                  <a:pt x="1031781" y="684663"/>
                </a:lnTo>
                <a:lnTo>
                  <a:pt x="941661" y="681312"/>
                </a:lnTo>
                <a:lnTo>
                  <a:pt x="853881" y="675834"/>
                </a:lnTo>
                <a:lnTo>
                  <a:pt x="768729" y="668319"/>
                </a:lnTo>
                <a:lnTo>
                  <a:pt x="686496" y="658853"/>
                </a:lnTo>
                <a:lnTo>
                  <a:pt x="607470" y="647526"/>
                </a:lnTo>
                <a:lnTo>
                  <a:pt x="531941" y="634426"/>
                </a:lnTo>
                <a:lnTo>
                  <a:pt x="460199" y="619641"/>
                </a:lnTo>
                <a:lnTo>
                  <a:pt x="392532" y="603259"/>
                </a:lnTo>
                <a:lnTo>
                  <a:pt x="329231" y="585368"/>
                </a:lnTo>
                <a:lnTo>
                  <a:pt x="270585" y="566057"/>
                </a:lnTo>
                <a:lnTo>
                  <a:pt x="216883" y="545413"/>
                </a:lnTo>
                <a:lnTo>
                  <a:pt x="168415" y="523526"/>
                </a:lnTo>
                <a:lnTo>
                  <a:pt x="125470" y="500484"/>
                </a:lnTo>
                <a:lnTo>
                  <a:pt x="88338" y="476373"/>
                </a:lnTo>
                <a:lnTo>
                  <a:pt x="57308" y="451284"/>
                </a:lnTo>
                <a:lnTo>
                  <a:pt x="14713" y="398521"/>
                </a:lnTo>
                <a:lnTo>
                  <a:pt x="0" y="342900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38"/>
          <p:cNvSpPr/>
          <p:nvPr/>
        </p:nvSpPr>
        <p:spPr>
          <a:xfrm>
            <a:off x="398933" y="1828800"/>
            <a:ext cx="1600200" cy="1066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39"/>
          <p:cNvSpPr/>
          <p:nvPr/>
        </p:nvSpPr>
        <p:spPr>
          <a:xfrm>
            <a:off x="386233" y="1816100"/>
            <a:ext cx="1625600" cy="1092200"/>
          </a:xfrm>
          <a:custGeom>
            <a:avLst/>
            <a:gdLst/>
            <a:ahLst/>
            <a:cxnLst/>
            <a:rect l="l" t="t" r="r" b="b"/>
            <a:pathLst>
              <a:path w="1625600" h="1092200">
                <a:moveTo>
                  <a:pt x="0" y="1092200"/>
                </a:moveTo>
                <a:lnTo>
                  <a:pt x="1625600" y="1092200"/>
                </a:lnTo>
                <a:lnTo>
                  <a:pt x="1625600" y="0"/>
                </a:lnTo>
                <a:lnTo>
                  <a:pt x="0" y="0"/>
                </a:lnTo>
                <a:lnTo>
                  <a:pt x="0" y="1092200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40"/>
          <p:cNvSpPr/>
          <p:nvPr/>
        </p:nvSpPr>
        <p:spPr>
          <a:xfrm>
            <a:off x="2236750" y="3124200"/>
            <a:ext cx="1282445" cy="914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41"/>
          <p:cNvSpPr/>
          <p:nvPr/>
        </p:nvSpPr>
        <p:spPr>
          <a:xfrm>
            <a:off x="2224050" y="3111500"/>
            <a:ext cx="1307845" cy="939800"/>
          </a:xfrm>
          <a:custGeom>
            <a:avLst/>
            <a:gdLst/>
            <a:ahLst/>
            <a:cxnLst/>
            <a:rect l="l" t="t" r="r" b="b"/>
            <a:pathLst>
              <a:path w="1307845" h="939800">
                <a:moveTo>
                  <a:pt x="0" y="939800"/>
                </a:moveTo>
                <a:lnTo>
                  <a:pt x="1307845" y="939800"/>
                </a:lnTo>
                <a:lnTo>
                  <a:pt x="1307845" y="0"/>
                </a:lnTo>
                <a:lnTo>
                  <a:pt x="0" y="0"/>
                </a:lnTo>
                <a:lnTo>
                  <a:pt x="0" y="939800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42"/>
          <p:cNvSpPr/>
          <p:nvPr/>
        </p:nvSpPr>
        <p:spPr>
          <a:xfrm>
            <a:off x="1999133" y="2349500"/>
            <a:ext cx="937768" cy="774700"/>
          </a:xfrm>
          <a:custGeom>
            <a:avLst/>
            <a:gdLst/>
            <a:ahLst/>
            <a:cxnLst/>
            <a:rect l="l" t="t" r="r" b="b"/>
            <a:pathLst>
              <a:path w="937768" h="774700">
                <a:moveTo>
                  <a:pt x="878839" y="0"/>
                </a:moveTo>
                <a:lnTo>
                  <a:pt x="0" y="0"/>
                </a:lnTo>
                <a:lnTo>
                  <a:pt x="0" y="25400"/>
                </a:lnTo>
                <a:lnTo>
                  <a:pt x="866140" y="25399"/>
                </a:lnTo>
                <a:lnTo>
                  <a:pt x="878776" y="724371"/>
                </a:lnTo>
                <a:lnTo>
                  <a:pt x="889762" y="743203"/>
                </a:lnTo>
                <a:lnTo>
                  <a:pt x="867791" y="743203"/>
                </a:lnTo>
                <a:lnTo>
                  <a:pt x="866139" y="702709"/>
                </a:lnTo>
                <a:lnTo>
                  <a:pt x="845312" y="667003"/>
                </a:lnTo>
                <a:lnTo>
                  <a:pt x="866139" y="749553"/>
                </a:lnTo>
                <a:lnTo>
                  <a:pt x="891539" y="749553"/>
                </a:lnTo>
                <a:lnTo>
                  <a:pt x="878839" y="774700"/>
                </a:lnTo>
                <a:lnTo>
                  <a:pt x="934212" y="679703"/>
                </a:lnTo>
                <a:lnTo>
                  <a:pt x="937768" y="673735"/>
                </a:lnTo>
                <a:lnTo>
                  <a:pt x="935736" y="665861"/>
                </a:lnTo>
                <a:lnTo>
                  <a:pt x="929639" y="662432"/>
                </a:lnTo>
                <a:lnTo>
                  <a:pt x="923544" y="658876"/>
                </a:lnTo>
                <a:lnTo>
                  <a:pt x="915797" y="660908"/>
                </a:lnTo>
                <a:lnTo>
                  <a:pt x="912241" y="667003"/>
                </a:lnTo>
                <a:lnTo>
                  <a:pt x="891540" y="702491"/>
                </a:lnTo>
                <a:lnTo>
                  <a:pt x="878839" y="25400"/>
                </a:lnTo>
                <a:lnTo>
                  <a:pt x="866139" y="12700"/>
                </a:lnTo>
                <a:lnTo>
                  <a:pt x="878839" y="0"/>
                </a:lnTo>
                <a:close/>
              </a:path>
              <a:path w="937768" h="774700">
                <a:moveTo>
                  <a:pt x="891539" y="5714"/>
                </a:moveTo>
                <a:lnTo>
                  <a:pt x="885825" y="0"/>
                </a:lnTo>
                <a:lnTo>
                  <a:pt x="878839" y="0"/>
                </a:lnTo>
                <a:lnTo>
                  <a:pt x="866139" y="12700"/>
                </a:lnTo>
                <a:lnTo>
                  <a:pt x="878839" y="25400"/>
                </a:lnTo>
                <a:lnTo>
                  <a:pt x="891540" y="702491"/>
                </a:lnTo>
                <a:lnTo>
                  <a:pt x="891539" y="5714"/>
                </a:lnTo>
                <a:close/>
              </a:path>
              <a:path w="937768" h="774700">
                <a:moveTo>
                  <a:pt x="878776" y="724371"/>
                </a:moveTo>
                <a:lnTo>
                  <a:pt x="866140" y="25399"/>
                </a:lnTo>
                <a:lnTo>
                  <a:pt x="866139" y="702709"/>
                </a:lnTo>
                <a:lnTo>
                  <a:pt x="867791" y="743203"/>
                </a:lnTo>
                <a:lnTo>
                  <a:pt x="889762" y="743203"/>
                </a:lnTo>
                <a:lnTo>
                  <a:pt x="878776" y="724371"/>
                </a:lnTo>
                <a:close/>
              </a:path>
              <a:path w="937768" h="774700">
                <a:moveTo>
                  <a:pt x="866139" y="749553"/>
                </a:moveTo>
                <a:lnTo>
                  <a:pt x="845312" y="667003"/>
                </a:lnTo>
                <a:lnTo>
                  <a:pt x="841756" y="660908"/>
                </a:lnTo>
                <a:lnTo>
                  <a:pt x="834008" y="658876"/>
                </a:lnTo>
                <a:lnTo>
                  <a:pt x="827913" y="662432"/>
                </a:lnTo>
                <a:lnTo>
                  <a:pt x="821944" y="665861"/>
                </a:lnTo>
                <a:lnTo>
                  <a:pt x="819785" y="673735"/>
                </a:lnTo>
                <a:lnTo>
                  <a:pt x="823341" y="679703"/>
                </a:lnTo>
                <a:lnTo>
                  <a:pt x="878839" y="774700"/>
                </a:lnTo>
                <a:lnTo>
                  <a:pt x="891539" y="749553"/>
                </a:lnTo>
                <a:lnTo>
                  <a:pt x="866139" y="749553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43"/>
          <p:cNvSpPr/>
          <p:nvPr/>
        </p:nvSpPr>
        <p:spPr>
          <a:xfrm>
            <a:off x="3654959" y="3124200"/>
            <a:ext cx="1274445" cy="914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44"/>
          <p:cNvSpPr/>
          <p:nvPr/>
        </p:nvSpPr>
        <p:spPr>
          <a:xfrm>
            <a:off x="3642259" y="3111500"/>
            <a:ext cx="1299845" cy="939800"/>
          </a:xfrm>
          <a:custGeom>
            <a:avLst/>
            <a:gdLst/>
            <a:ahLst/>
            <a:cxnLst/>
            <a:rect l="l" t="t" r="r" b="b"/>
            <a:pathLst>
              <a:path w="1299845" h="939800">
                <a:moveTo>
                  <a:pt x="0" y="939800"/>
                </a:moveTo>
                <a:lnTo>
                  <a:pt x="1299845" y="939800"/>
                </a:lnTo>
                <a:lnTo>
                  <a:pt x="1299845" y="0"/>
                </a:lnTo>
                <a:lnTo>
                  <a:pt x="0" y="0"/>
                </a:lnTo>
                <a:lnTo>
                  <a:pt x="0" y="939800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45"/>
          <p:cNvSpPr/>
          <p:nvPr/>
        </p:nvSpPr>
        <p:spPr>
          <a:xfrm>
            <a:off x="1999133" y="2349500"/>
            <a:ext cx="2352040" cy="774700"/>
          </a:xfrm>
          <a:custGeom>
            <a:avLst/>
            <a:gdLst/>
            <a:ahLst/>
            <a:cxnLst/>
            <a:rect l="l" t="t" r="r" b="b"/>
            <a:pathLst>
              <a:path w="2352040" h="774700">
                <a:moveTo>
                  <a:pt x="2293112" y="0"/>
                </a:moveTo>
                <a:lnTo>
                  <a:pt x="0" y="0"/>
                </a:lnTo>
                <a:lnTo>
                  <a:pt x="0" y="25400"/>
                </a:lnTo>
                <a:lnTo>
                  <a:pt x="2280411" y="25400"/>
                </a:lnTo>
                <a:lnTo>
                  <a:pt x="2293048" y="724371"/>
                </a:lnTo>
                <a:lnTo>
                  <a:pt x="2304034" y="743203"/>
                </a:lnTo>
                <a:lnTo>
                  <a:pt x="2282063" y="743203"/>
                </a:lnTo>
                <a:lnTo>
                  <a:pt x="2280411" y="702709"/>
                </a:lnTo>
                <a:lnTo>
                  <a:pt x="2259584" y="667003"/>
                </a:lnTo>
                <a:lnTo>
                  <a:pt x="2280412" y="749553"/>
                </a:lnTo>
                <a:lnTo>
                  <a:pt x="2305812" y="749553"/>
                </a:lnTo>
                <a:lnTo>
                  <a:pt x="2293112" y="774700"/>
                </a:lnTo>
                <a:lnTo>
                  <a:pt x="2348484" y="679703"/>
                </a:lnTo>
                <a:lnTo>
                  <a:pt x="2352040" y="673735"/>
                </a:lnTo>
                <a:lnTo>
                  <a:pt x="2350008" y="665861"/>
                </a:lnTo>
                <a:lnTo>
                  <a:pt x="2343912" y="662432"/>
                </a:lnTo>
                <a:lnTo>
                  <a:pt x="2337816" y="658876"/>
                </a:lnTo>
                <a:lnTo>
                  <a:pt x="2330069" y="660908"/>
                </a:lnTo>
                <a:lnTo>
                  <a:pt x="2326513" y="667003"/>
                </a:lnTo>
                <a:lnTo>
                  <a:pt x="2305812" y="702491"/>
                </a:lnTo>
                <a:lnTo>
                  <a:pt x="2293112" y="25400"/>
                </a:lnTo>
                <a:lnTo>
                  <a:pt x="2280412" y="12700"/>
                </a:lnTo>
                <a:lnTo>
                  <a:pt x="2293112" y="0"/>
                </a:lnTo>
                <a:close/>
              </a:path>
              <a:path w="2352040" h="774700">
                <a:moveTo>
                  <a:pt x="2305812" y="5714"/>
                </a:moveTo>
                <a:lnTo>
                  <a:pt x="2300097" y="0"/>
                </a:lnTo>
                <a:lnTo>
                  <a:pt x="2293112" y="0"/>
                </a:lnTo>
                <a:lnTo>
                  <a:pt x="2280412" y="12700"/>
                </a:lnTo>
                <a:lnTo>
                  <a:pt x="2293112" y="25400"/>
                </a:lnTo>
                <a:lnTo>
                  <a:pt x="2305812" y="702491"/>
                </a:lnTo>
                <a:lnTo>
                  <a:pt x="2305812" y="5714"/>
                </a:lnTo>
                <a:close/>
              </a:path>
              <a:path w="2352040" h="774700">
                <a:moveTo>
                  <a:pt x="2293048" y="724371"/>
                </a:moveTo>
                <a:lnTo>
                  <a:pt x="2280411" y="25400"/>
                </a:lnTo>
                <a:lnTo>
                  <a:pt x="2280411" y="702709"/>
                </a:lnTo>
                <a:lnTo>
                  <a:pt x="2282063" y="743203"/>
                </a:lnTo>
                <a:lnTo>
                  <a:pt x="2304034" y="743203"/>
                </a:lnTo>
                <a:lnTo>
                  <a:pt x="2293048" y="724371"/>
                </a:lnTo>
                <a:close/>
              </a:path>
              <a:path w="2352040" h="774700">
                <a:moveTo>
                  <a:pt x="2280412" y="749553"/>
                </a:moveTo>
                <a:lnTo>
                  <a:pt x="2259584" y="667003"/>
                </a:lnTo>
                <a:lnTo>
                  <a:pt x="2256028" y="660908"/>
                </a:lnTo>
                <a:lnTo>
                  <a:pt x="2248280" y="658876"/>
                </a:lnTo>
                <a:lnTo>
                  <a:pt x="2242185" y="662432"/>
                </a:lnTo>
                <a:lnTo>
                  <a:pt x="2236216" y="665861"/>
                </a:lnTo>
                <a:lnTo>
                  <a:pt x="2234184" y="673735"/>
                </a:lnTo>
                <a:lnTo>
                  <a:pt x="2237613" y="679703"/>
                </a:lnTo>
                <a:lnTo>
                  <a:pt x="2293112" y="774700"/>
                </a:lnTo>
                <a:lnTo>
                  <a:pt x="2305812" y="749553"/>
                </a:lnTo>
                <a:lnTo>
                  <a:pt x="2280412" y="749553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46"/>
          <p:cNvSpPr/>
          <p:nvPr/>
        </p:nvSpPr>
        <p:spPr>
          <a:xfrm>
            <a:off x="5539004" y="3124200"/>
            <a:ext cx="1260690" cy="914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47"/>
          <p:cNvSpPr/>
          <p:nvPr/>
        </p:nvSpPr>
        <p:spPr>
          <a:xfrm>
            <a:off x="5526304" y="3111500"/>
            <a:ext cx="1286128" cy="939800"/>
          </a:xfrm>
          <a:custGeom>
            <a:avLst/>
            <a:gdLst/>
            <a:ahLst/>
            <a:cxnLst/>
            <a:rect l="l" t="t" r="r" b="b"/>
            <a:pathLst>
              <a:path w="1286128" h="939800">
                <a:moveTo>
                  <a:pt x="0" y="939800"/>
                </a:moveTo>
                <a:lnTo>
                  <a:pt x="1286128" y="939800"/>
                </a:lnTo>
                <a:lnTo>
                  <a:pt x="1286128" y="0"/>
                </a:lnTo>
                <a:lnTo>
                  <a:pt x="0" y="0"/>
                </a:lnTo>
                <a:lnTo>
                  <a:pt x="0" y="939800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48"/>
          <p:cNvSpPr/>
          <p:nvPr/>
        </p:nvSpPr>
        <p:spPr>
          <a:xfrm>
            <a:off x="1999133" y="2349500"/>
            <a:ext cx="4229227" cy="774700"/>
          </a:xfrm>
          <a:custGeom>
            <a:avLst/>
            <a:gdLst/>
            <a:ahLst/>
            <a:cxnLst/>
            <a:rect l="l" t="t" r="r" b="b"/>
            <a:pathLst>
              <a:path w="4229227" h="774700">
                <a:moveTo>
                  <a:pt x="4170299" y="0"/>
                </a:moveTo>
                <a:lnTo>
                  <a:pt x="0" y="0"/>
                </a:lnTo>
                <a:lnTo>
                  <a:pt x="0" y="25400"/>
                </a:lnTo>
                <a:lnTo>
                  <a:pt x="4157599" y="25399"/>
                </a:lnTo>
                <a:lnTo>
                  <a:pt x="4170235" y="724371"/>
                </a:lnTo>
                <a:lnTo>
                  <a:pt x="4181221" y="743203"/>
                </a:lnTo>
                <a:lnTo>
                  <a:pt x="4159250" y="743203"/>
                </a:lnTo>
                <a:lnTo>
                  <a:pt x="4157598" y="702709"/>
                </a:lnTo>
                <a:lnTo>
                  <a:pt x="4136771" y="667003"/>
                </a:lnTo>
                <a:lnTo>
                  <a:pt x="4157599" y="749553"/>
                </a:lnTo>
                <a:lnTo>
                  <a:pt x="4182999" y="749553"/>
                </a:lnTo>
                <a:lnTo>
                  <a:pt x="4170299" y="774700"/>
                </a:lnTo>
                <a:lnTo>
                  <a:pt x="4225671" y="679703"/>
                </a:lnTo>
                <a:lnTo>
                  <a:pt x="4229227" y="673735"/>
                </a:lnTo>
                <a:lnTo>
                  <a:pt x="4227195" y="665861"/>
                </a:lnTo>
                <a:lnTo>
                  <a:pt x="4221099" y="662432"/>
                </a:lnTo>
                <a:lnTo>
                  <a:pt x="4215003" y="658876"/>
                </a:lnTo>
                <a:lnTo>
                  <a:pt x="4207256" y="660908"/>
                </a:lnTo>
                <a:lnTo>
                  <a:pt x="4203700" y="667003"/>
                </a:lnTo>
                <a:lnTo>
                  <a:pt x="4182999" y="702491"/>
                </a:lnTo>
                <a:lnTo>
                  <a:pt x="4170299" y="25400"/>
                </a:lnTo>
                <a:lnTo>
                  <a:pt x="4157599" y="12700"/>
                </a:lnTo>
                <a:lnTo>
                  <a:pt x="4170299" y="0"/>
                </a:lnTo>
                <a:close/>
              </a:path>
              <a:path w="4229227" h="774700">
                <a:moveTo>
                  <a:pt x="4182999" y="5714"/>
                </a:moveTo>
                <a:lnTo>
                  <a:pt x="4177284" y="0"/>
                </a:lnTo>
                <a:lnTo>
                  <a:pt x="4170299" y="0"/>
                </a:lnTo>
                <a:lnTo>
                  <a:pt x="4157599" y="12700"/>
                </a:lnTo>
                <a:lnTo>
                  <a:pt x="4170299" y="25400"/>
                </a:lnTo>
                <a:lnTo>
                  <a:pt x="4182999" y="702491"/>
                </a:lnTo>
                <a:lnTo>
                  <a:pt x="4182999" y="5714"/>
                </a:lnTo>
                <a:close/>
              </a:path>
              <a:path w="4229227" h="774700">
                <a:moveTo>
                  <a:pt x="4170235" y="724371"/>
                </a:moveTo>
                <a:lnTo>
                  <a:pt x="4157599" y="25399"/>
                </a:lnTo>
                <a:lnTo>
                  <a:pt x="4157598" y="702709"/>
                </a:lnTo>
                <a:lnTo>
                  <a:pt x="4159250" y="743203"/>
                </a:lnTo>
                <a:lnTo>
                  <a:pt x="4181221" y="743203"/>
                </a:lnTo>
                <a:lnTo>
                  <a:pt x="4170235" y="724371"/>
                </a:lnTo>
                <a:close/>
              </a:path>
              <a:path w="4229227" h="774700">
                <a:moveTo>
                  <a:pt x="4157599" y="749553"/>
                </a:moveTo>
                <a:lnTo>
                  <a:pt x="4136771" y="667003"/>
                </a:lnTo>
                <a:lnTo>
                  <a:pt x="4133215" y="660908"/>
                </a:lnTo>
                <a:lnTo>
                  <a:pt x="4125467" y="658876"/>
                </a:lnTo>
                <a:lnTo>
                  <a:pt x="4119372" y="662432"/>
                </a:lnTo>
                <a:lnTo>
                  <a:pt x="4113403" y="665861"/>
                </a:lnTo>
                <a:lnTo>
                  <a:pt x="4111244" y="673735"/>
                </a:lnTo>
                <a:lnTo>
                  <a:pt x="4114800" y="679703"/>
                </a:lnTo>
                <a:lnTo>
                  <a:pt x="4170299" y="774700"/>
                </a:lnTo>
                <a:lnTo>
                  <a:pt x="4182999" y="749553"/>
                </a:lnTo>
                <a:lnTo>
                  <a:pt x="4157599" y="749553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49"/>
          <p:cNvSpPr/>
          <p:nvPr/>
        </p:nvSpPr>
        <p:spPr>
          <a:xfrm>
            <a:off x="2890800" y="4876800"/>
            <a:ext cx="327532" cy="228600"/>
          </a:xfrm>
          <a:custGeom>
            <a:avLst/>
            <a:gdLst/>
            <a:ahLst/>
            <a:cxnLst/>
            <a:rect l="l" t="t" r="r" b="b"/>
            <a:pathLst>
              <a:path w="327532" h="228600">
                <a:moveTo>
                  <a:pt x="0" y="228600"/>
                </a:moveTo>
                <a:lnTo>
                  <a:pt x="327532" y="228600"/>
                </a:lnTo>
                <a:lnTo>
                  <a:pt x="327532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50"/>
          <p:cNvSpPr/>
          <p:nvPr/>
        </p:nvSpPr>
        <p:spPr>
          <a:xfrm>
            <a:off x="3226969" y="4876800"/>
            <a:ext cx="327533" cy="228600"/>
          </a:xfrm>
          <a:custGeom>
            <a:avLst/>
            <a:gdLst/>
            <a:ahLst/>
            <a:cxnLst/>
            <a:rect l="l" t="t" r="r" b="b"/>
            <a:pathLst>
              <a:path w="327533" h="228600">
                <a:moveTo>
                  <a:pt x="0" y="228600"/>
                </a:moveTo>
                <a:lnTo>
                  <a:pt x="327533" y="228600"/>
                </a:lnTo>
                <a:lnTo>
                  <a:pt x="327533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51"/>
          <p:cNvSpPr/>
          <p:nvPr/>
        </p:nvSpPr>
        <p:spPr>
          <a:xfrm>
            <a:off x="3558693" y="4876800"/>
            <a:ext cx="327533" cy="228600"/>
          </a:xfrm>
          <a:custGeom>
            <a:avLst/>
            <a:gdLst/>
            <a:ahLst/>
            <a:cxnLst/>
            <a:rect l="l" t="t" r="r" b="b"/>
            <a:pathLst>
              <a:path w="327533" h="228600">
                <a:moveTo>
                  <a:pt x="0" y="228600"/>
                </a:moveTo>
                <a:lnTo>
                  <a:pt x="327533" y="228600"/>
                </a:lnTo>
                <a:lnTo>
                  <a:pt x="327533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52"/>
          <p:cNvSpPr/>
          <p:nvPr/>
        </p:nvSpPr>
        <p:spPr>
          <a:xfrm>
            <a:off x="3885845" y="4881245"/>
            <a:ext cx="327533" cy="228600"/>
          </a:xfrm>
          <a:custGeom>
            <a:avLst/>
            <a:gdLst/>
            <a:ahLst/>
            <a:cxnLst/>
            <a:rect l="l" t="t" r="r" b="b"/>
            <a:pathLst>
              <a:path w="327533" h="228600">
                <a:moveTo>
                  <a:pt x="0" y="228599"/>
                </a:moveTo>
                <a:lnTo>
                  <a:pt x="327533" y="228599"/>
                </a:lnTo>
                <a:lnTo>
                  <a:pt x="327533" y="0"/>
                </a:lnTo>
                <a:lnTo>
                  <a:pt x="0" y="0"/>
                </a:lnTo>
                <a:lnTo>
                  <a:pt x="0" y="228599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53"/>
          <p:cNvSpPr/>
          <p:nvPr/>
        </p:nvSpPr>
        <p:spPr>
          <a:xfrm>
            <a:off x="4213124" y="4881245"/>
            <a:ext cx="327533" cy="228600"/>
          </a:xfrm>
          <a:custGeom>
            <a:avLst/>
            <a:gdLst/>
            <a:ahLst/>
            <a:cxnLst/>
            <a:rect l="l" t="t" r="r" b="b"/>
            <a:pathLst>
              <a:path w="327533" h="228600">
                <a:moveTo>
                  <a:pt x="0" y="228599"/>
                </a:moveTo>
                <a:lnTo>
                  <a:pt x="327533" y="228599"/>
                </a:lnTo>
                <a:lnTo>
                  <a:pt x="327533" y="0"/>
                </a:lnTo>
                <a:lnTo>
                  <a:pt x="0" y="0"/>
                </a:lnTo>
                <a:lnTo>
                  <a:pt x="0" y="228599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54"/>
          <p:cNvSpPr/>
          <p:nvPr/>
        </p:nvSpPr>
        <p:spPr>
          <a:xfrm>
            <a:off x="4544848" y="4881245"/>
            <a:ext cx="327533" cy="228600"/>
          </a:xfrm>
          <a:custGeom>
            <a:avLst/>
            <a:gdLst/>
            <a:ahLst/>
            <a:cxnLst/>
            <a:rect l="l" t="t" r="r" b="b"/>
            <a:pathLst>
              <a:path w="327533" h="228600">
                <a:moveTo>
                  <a:pt x="0" y="228599"/>
                </a:moveTo>
                <a:lnTo>
                  <a:pt x="327533" y="228599"/>
                </a:lnTo>
                <a:lnTo>
                  <a:pt x="327533" y="0"/>
                </a:lnTo>
                <a:lnTo>
                  <a:pt x="0" y="0"/>
                </a:lnTo>
                <a:lnTo>
                  <a:pt x="0" y="228599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55"/>
          <p:cNvSpPr/>
          <p:nvPr/>
        </p:nvSpPr>
        <p:spPr>
          <a:xfrm>
            <a:off x="4876826" y="4876800"/>
            <a:ext cx="327533" cy="228600"/>
          </a:xfrm>
          <a:custGeom>
            <a:avLst/>
            <a:gdLst/>
            <a:ahLst/>
            <a:cxnLst/>
            <a:rect l="l" t="t" r="r" b="b"/>
            <a:pathLst>
              <a:path w="327533" h="228600">
                <a:moveTo>
                  <a:pt x="0" y="228600"/>
                </a:moveTo>
                <a:lnTo>
                  <a:pt x="327533" y="228600"/>
                </a:lnTo>
                <a:lnTo>
                  <a:pt x="327533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56"/>
          <p:cNvSpPr/>
          <p:nvPr/>
        </p:nvSpPr>
        <p:spPr>
          <a:xfrm>
            <a:off x="5203978" y="4876800"/>
            <a:ext cx="327533" cy="228600"/>
          </a:xfrm>
          <a:custGeom>
            <a:avLst/>
            <a:gdLst/>
            <a:ahLst/>
            <a:cxnLst/>
            <a:rect l="l" t="t" r="r" b="b"/>
            <a:pathLst>
              <a:path w="327533" h="228600">
                <a:moveTo>
                  <a:pt x="0" y="228600"/>
                </a:moveTo>
                <a:lnTo>
                  <a:pt x="327533" y="228600"/>
                </a:lnTo>
                <a:lnTo>
                  <a:pt x="327533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57"/>
          <p:cNvSpPr/>
          <p:nvPr/>
        </p:nvSpPr>
        <p:spPr>
          <a:xfrm>
            <a:off x="5535702" y="4876800"/>
            <a:ext cx="327533" cy="228600"/>
          </a:xfrm>
          <a:custGeom>
            <a:avLst/>
            <a:gdLst/>
            <a:ahLst/>
            <a:cxnLst/>
            <a:rect l="l" t="t" r="r" b="b"/>
            <a:pathLst>
              <a:path w="327533" h="228600">
                <a:moveTo>
                  <a:pt x="0" y="228600"/>
                </a:moveTo>
                <a:lnTo>
                  <a:pt x="327533" y="228600"/>
                </a:lnTo>
                <a:lnTo>
                  <a:pt x="327533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58"/>
          <p:cNvSpPr/>
          <p:nvPr/>
        </p:nvSpPr>
        <p:spPr>
          <a:xfrm>
            <a:off x="5871871" y="4881245"/>
            <a:ext cx="327533" cy="228600"/>
          </a:xfrm>
          <a:custGeom>
            <a:avLst/>
            <a:gdLst/>
            <a:ahLst/>
            <a:cxnLst/>
            <a:rect l="l" t="t" r="r" b="b"/>
            <a:pathLst>
              <a:path w="327533" h="228600">
                <a:moveTo>
                  <a:pt x="0" y="228599"/>
                </a:moveTo>
                <a:lnTo>
                  <a:pt x="327533" y="228599"/>
                </a:lnTo>
                <a:lnTo>
                  <a:pt x="327533" y="0"/>
                </a:lnTo>
                <a:lnTo>
                  <a:pt x="0" y="0"/>
                </a:lnTo>
                <a:lnTo>
                  <a:pt x="0" y="228599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59"/>
          <p:cNvSpPr/>
          <p:nvPr/>
        </p:nvSpPr>
        <p:spPr>
          <a:xfrm>
            <a:off x="2608733" y="4648200"/>
            <a:ext cx="3886200" cy="685800"/>
          </a:xfrm>
          <a:custGeom>
            <a:avLst/>
            <a:gdLst/>
            <a:ahLst/>
            <a:cxnLst/>
            <a:rect l="l" t="t" r="r" b="b"/>
            <a:pathLst>
              <a:path w="3886200" h="685800">
                <a:moveTo>
                  <a:pt x="0" y="685800"/>
                </a:moveTo>
                <a:lnTo>
                  <a:pt x="3886200" y="685800"/>
                </a:lnTo>
                <a:lnTo>
                  <a:pt x="38862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60"/>
          <p:cNvSpPr/>
          <p:nvPr/>
        </p:nvSpPr>
        <p:spPr>
          <a:xfrm>
            <a:off x="2865527" y="4035933"/>
            <a:ext cx="225932" cy="840866"/>
          </a:xfrm>
          <a:custGeom>
            <a:avLst/>
            <a:gdLst/>
            <a:ahLst/>
            <a:cxnLst/>
            <a:rect l="l" t="t" r="r" b="b"/>
            <a:pathLst>
              <a:path w="225932" h="840866">
                <a:moveTo>
                  <a:pt x="161747" y="772856"/>
                </a:moveTo>
                <a:lnTo>
                  <a:pt x="178699" y="791591"/>
                </a:lnTo>
                <a:lnTo>
                  <a:pt x="186642" y="767655"/>
                </a:lnTo>
                <a:lnTo>
                  <a:pt x="24892" y="0"/>
                </a:lnTo>
                <a:lnTo>
                  <a:pt x="0" y="5333"/>
                </a:lnTo>
                <a:lnTo>
                  <a:pt x="161747" y="772856"/>
                </a:lnTo>
                <a:close/>
              </a:path>
              <a:path w="225932" h="840866">
                <a:moveTo>
                  <a:pt x="223647" y="736472"/>
                </a:moveTo>
                <a:lnTo>
                  <a:pt x="196342" y="813688"/>
                </a:lnTo>
                <a:lnTo>
                  <a:pt x="193294" y="807719"/>
                </a:lnTo>
                <a:lnTo>
                  <a:pt x="171831" y="812291"/>
                </a:lnTo>
                <a:lnTo>
                  <a:pt x="171450" y="818895"/>
                </a:lnTo>
                <a:lnTo>
                  <a:pt x="116078" y="741425"/>
                </a:lnTo>
                <a:lnTo>
                  <a:pt x="110870" y="746124"/>
                </a:lnTo>
                <a:lnTo>
                  <a:pt x="110489" y="754125"/>
                </a:lnTo>
                <a:lnTo>
                  <a:pt x="115188" y="759332"/>
                </a:lnTo>
                <a:lnTo>
                  <a:pt x="189103" y="840866"/>
                </a:lnTo>
                <a:lnTo>
                  <a:pt x="223647" y="736472"/>
                </a:lnTo>
                <a:close/>
              </a:path>
              <a:path w="225932" h="840866">
                <a:moveTo>
                  <a:pt x="209042" y="718311"/>
                </a:moveTo>
                <a:lnTo>
                  <a:pt x="201803" y="721867"/>
                </a:lnTo>
                <a:lnTo>
                  <a:pt x="199644" y="728471"/>
                </a:lnTo>
                <a:lnTo>
                  <a:pt x="186642" y="767655"/>
                </a:lnTo>
                <a:lnTo>
                  <a:pt x="178699" y="791591"/>
                </a:lnTo>
                <a:lnTo>
                  <a:pt x="161747" y="772856"/>
                </a:lnTo>
                <a:lnTo>
                  <a:pt x="134112" y="742314"/>
                </a:lnTo>
                <a:lnTo>
                  <a:pt x="129412" y="737107"/>
                </a:lnTo>
                <a:lnTo>
                  <a:pt x="121285" y="736726"/>
                </a:lnTo>
                <a:lnTo>
                  <a:pt x="116078" y="741425"/>
                </a:lnTo>
                <a:lnTo>
                  <a:pt x="171450" y="818895"/>
                </a:lnTo>
                <a:lnTo>
                  <a:pt x="171831" y="812291"/>
                </a:lnTo>
                <a:lnTo>
                  <a:pt x="193294" y="807719"/>
                </a:lnTo>
                <a:lnTo>
                  <a:pt x="196342" y="813688"/>
                </a:lnTo>
                <a:lnTo>
                  <a:pt x="223647" y="736472"/>
                </a:lnTo>
                <a:lnTo>
                  <a:pt x="225932" y="729868"/>
                </a:lnTo>
                <a:lnTo>
                  <a:pt x="222250" y="722629"/>
                </a:lnTo>
                <a:lnTo>
                  <a:pt x="215645" y="720470"/>
                </a:lnTo>
                <a:lnTo>
                  <a:pt x="209042" y="718311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61"/>
          <p:cNvSpPr/>
          <p:nvPr/>
        </p:nvSpPr>
        <p:spPr>
          <a:xfrm>
            <a:off x="3390672" y="4029329"/>
            <a:ext cx="910209" cy="847471"/>
          </a:xfrm>
          <a:custGeom>
            <a:avLst/>
            <a:gdLst/>
            <a:ahLst/>
            <a:cxnLst/>
            <a:rect l="l" t="t" r="r" b="b"/>
            <a:pathLst>
              <a:path w="910209" h="847471">
                <a:moveTo>
                  <a:pt x="108585" y="797052"/>
                </a:moveTo>
                <a:lnTo>
                  <a:pt x="101726" y="798576"/>
                </a:lnTo>
                <a:lnTo>
                  <a:pt x="61523" y="807661"/>
                </a:lnTo>
                <a:lnTo>
                  <a:pt x="30607" y="834009"/>
                </a:lnTo>
                <a:lnTo>
                  <a:pt x="36887" y="813229"/>
                </a:lnTo>
                <a:lnTo>
                  <a:pt x="61523" y="807661"/>
                </a:lnTo>
                <a:lnTo>
                  <a:pt x="910209" y="18542"/>
                </a:lnTo>
                <a:lnTo>
                  <a:pt x="892937" y="0"/>
                </a:lnTo>
                <a:lnTo>
                  <a:pt x="44192" y="789061"/>
                </a:lnTo>
                <a:lnTo>
                  <a:pt x="15748" y="818007"/>
                </a:lnTo>
                <a:lnTo>
                  <a:pt x="27177" y="839597"/>
                </a:lnTo>
                <a:lnTo>
                  <a:pt x="0" y="847471"/>
                </a:lnTo>
                <a:lnTo>
                  <a:pt x="107314" y="823341"/>
                </a:lnTo>
                <a:lnTo>
                  <a:pt x="114173" y="821817"/>
                </a:lnTo>
                <a:lnTo>
                  <a:pt x="118490" y="815086"/>
                </a:lnTo>
                <a:lnTo>
                  <a:pt x="116966" y="808228"/>
                </a:lnTo>
                <a:lnTo>
                  <a:pt x="115443" y="801370"/>
                </a:lnTo>
                <a:lnTo>
                  <a:pt x="108585" y="797052"/>
                </a:lnTo>
                <a:close/>
              </a:path>
              <a:path w="910209" h="847471">
                <a:moveTo>
                  <a:pt x="58165" y="742823"/>
                </a:moveTo>
                <a:lnTo>
                  <a:pt x="54356" y="735838"/>
                </a:lnTo>
                <a:lnTo>
                  <a:pt x="47751" y="733806"/>
                </a:lnTo>
                <a:lnTo>
                  <a:pt x="41021" y="731774"/>
                </a:lnTo>
                <a:lnTo>
                  <a:pt x="33909" y="735457"/>
                </a:lnTo>
                <a:lnTo>
                  <a:pt x="31876" y="742188"/>
                </a:lnTo>
                <a:lnTo>
                  <a:pt x="0" y="847471"/>
                </a:lnTo>
                <a:lnTo>
                  <a:pt x="27177" y="839597"/>
                </a:lnTo>
                <a:lnTo>
                  <a:pt x="9778" y="821055"/>
                </a:lnTo>
                <a:lnTo>
                  <a:pt x="27177" y="839597"/>
                </a:lnTo>
                <a:lnTo>
                  <a:pt x="15748" y="818007"/>
                </a:lnTo>
                <a:lnTo>
                  <a:pt x="44192" y="789061"/>
                </a:lnTo>
                <a:lnTo>
                  <a:pt x="56134" y="749554"/>
                </a:lnTo>
                <a:lnTo>
                  <a:pt x="58165" y="742823"/>
                </a:lnTo>
                <a:close/>
              </a:path>
              <a:path w="910209" h="847471">
                <a:moveTo>
                  <a:pt x="30607" y="834009"/>
                </a:moveTo>
                <a:lnTo>
                  <a:pt x="61523" y="807661"/>
                </a:lnTo>
                <a:lnTo>
                  <a:pt x="36887" y="813229"/>
                </a:lnTo>
                <a:lnTo>
                  <a:pt x="30607" y="834009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62"/>
          <p:cNvSpPr/>
          <p:nvPr/>
        </p:nvSpPr>
        <p:spPr>
          <a:xfrm>
            <a:off x="5993283" y="4036567"/>
            <a:ext cx="188595" cy="844804"/>
          </a:xfrm>
          <a:custGeom>
            <a:avLst/>
            <a:gdLst/>
            <a:ahLst/>
            <a:cxnLst/>
            <a:rect l="l" t="t" r="r" b="b"/>
            <a:pathLst>
              <a:path w="188595" h="844804">
                <a:moveTo>
                  <a:pt x="33782" y="817880"/>
                </a:moveTo>
                <a:lnTo>
                  <a:pt x="41141" y="771503"/>
                </a:lnTo>
                <a:lnTo>
                  <a:pt x="26162" y="733044"/>
                </a:lnTo>
                <a:lnTo>
                  <a:pt x="23622" y="726567"/>
                </a:lnTo>
                <a:lnTo>
                  <a:pt x="16255" y="723265"/>
                </a:lnTo>
                <a:lnTo>
                  <a:pt x="9778" y="725805"/>
                </a:lnTo>
                <a:lnTo>
                  <a:pt x="3175" y="728345"/>
                </a:lnTo>
                <a:lnTo>
                  <a:pt x="0" y="735711"/>
                </a:lnTo>
                <a:lnTo>
                  <a:pt x="2539" y="742188"/>
                </a:lnTo>
                <a:lnTo>
                  <a:pt x="42417" y="844804"/>
                </a:lnTo>
                <a:lnTo>
                  <a:pt x="112013" y="759587"/>
                </a:lnTo>
                <a:lnTo>
                  <a:pt x="58800" y="821817"/>
                </a:lnTo>
                <a:lnTo>
                  <a:pt x="36449" y="811784"/>
                </a:lnTo>
                <a:lnTo>
                  <a:pt x="41141" y="771503"/>
                </a:lnTo>
                <a:lnTo>
                  <a:pt x="33782" y="817880"/>
                </a:lnTo>
                <a:close/>
              </a:path>
              <a:path w="188595" h="844804">
                <a:moveTo>
                  <a:pt x="163575" y="0"/>
                </a:moveTo>
                <a:lnTo>
                  <a:pt x="41141" y="771503"/>
                </a:lnTo>
                <a:lnTo>
                  <a:pt x="36449" y="811784"/>
                </a:lnTo>
                <a:lnTo>
                  <a:pt x="58800" y="821817"/>
                </a:lnTo>
                <a:lnTo>
                  <a:pt x="112013" y="759587"/>
                </a:lnTo>
                <a:lnTo>
                  <a:pt x="92328" y="743585"/>
                </a:lnTo>
                <a:lnTo>
                  <a:pt x="66146" y="775540"/>
                </a:lnTo>
                <a:lnTo>
                  <a:pt x="58165" y="815213"/>
                </a:lnTo>
                <a:lnTo>
                  <a:pt x="50263" y="794923"/>
                </a:lnTo>
                <a:lnTo>
                  <a:pt x="163575" y="0"/>
                </a:lnTo>
                <a:close/>
              </a:path>
              <a:path w="188595" h="844804">
                <a:moveTo>
                  <a:pt x="66146" y="775540"/>
                </a:moveTo>
                <a:lnTo>
                  <a:pt x="188595" y="4064"/>
                </a:lnTo>
                <a:lnTo>
                  <a:pt x="163575" y="0"/>
                </a:lnTo>
                <a:lnTo>
                  <a:pt x="50263" y="794923"/>
                </a:lnTo>
                <a:lnTo>
                  <a:pt x="58165" y="815213"/>
                </a:lnTo>
                <a:lnTo>
                  <a:pt x="66146" y="77554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63"/>
          <p:cNvSpPr/>
          <p:nvPr/>
        </p:nvSpPr>
        <p:spPr>
          <a:xfrm>
            <a:off x="5504333" y="3733800"/>
            <a:ext cx="1295400" cy="304800"/>
          </a:xfrm>
          <a:custGeom>
            <a:avLst/>
            <a:gdLst/>
            <a:ahLst/>
            <a:cxnLst/>
            <a:rect l="l" t="t" r="r" b="b"/>
            <a:pathLst>
              <a:path w="1295400" h="304800">
                <a:moveTo>
                  <a:pt x="0" y="304800"/>
                </a:moveTo>
                <a:lnTo>
                  <a:pt x="1295400" y="304800"/>
                </a:lnTo>
                <a:lnTo>
                  <a:pt x="1295400" y="0"/>
                </a:lnTo>
                <a:lnTo>
                  <a:pt x="0" y="0"/>
                </a:lnTo>
                <a:lnTo>
                  <a:pt x="0" y="3048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64"/>
          <p:cNvSpPr/>
          <p:nvPr/>
        </p:nvSpPr>
        <p:spPr>
          <a:xfrm>
            <a:off x="5504333" y="3733800"/>
            <a:ext cx="1295400" cy="304800"/>
          </a:xfrm>
          <a:custGeom>
            <a:avLst/>
            <a:gdLst/>
            <a:ahLst/>
            <a:cxnLst/>
            <a:rect l="l" t="t" r="r" b="b"/>
            <a:pathLst>
              <a:path w="1295400" h="304800">
                <a:moveTo>
                  <a:pt x="0" y="304800"/>
                </a:moveTo>
                <a:lnTo>
                  <a:pt x="1295400" y="304800"/>
                </a:lnTo>
                <a:lnTo>
                  <a:pt x="1295400" y="0"/>
                </a:lnTo>
                <a:lnTo>
                  <a:pt x="0" y="0"/>
                </a:lnTo>
                <a:lnTo>
                  <a:pt x="0" y="304800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65"/>
          <p:cNvSpPr/>
          <p:nvPr/>
        </p:nvSpPr>
        <p:spPr>
          <a:xfrm>
            <a:off x="3639719" y="3733800"/>
            <a:ext cx="1295400" cy="304800"/>
          </a:xfrm>
          <a:custGeom>
            <a:avLst/>
            <a:gdLst/>
            <a:ahLst/>
            <a:cxnLst/>
            <a:rect l="l" t="t" r="r" b="b"/>
            <a:pathLst>
              <a:path w="1295400" h="304800">
                <a:moveTo>
                  <a:pt x="0" y="304800"/>
                </a:moveTo>
                <a:lnTo>
                  <a:pt x="1295400" y="304800"/>
                </a:lnTo>
                <a:lnTo>
                  <a:pt x="1295400" y="0"/>
                </a:lnTo>
                <a:lnTo>
                  <a:pt x="0" y="0"/>
                </a:lnTo>
                <a:lnTo>
                  <a:pt x="0" y="3048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66"/>
          <p:cNvSpPr/>
          <p:nvPr/>
        </p:nvSpPr>
        <p:spPr>
          <a:xfrm>
            <a:off x="3639719" y="3733800"/>
            <a:ext cx="1295400" cy="304800"/>
          </a:xfrm>
          <a:custGeom>
            <a:avLst/>
            <a:gdLst/>
            <a:ahLst/>
            <a:cxnLst/>
            <a:rect l="l" t="t" r="r" b="b"/>
            <a:pathLst>
              <a:path w="1295400" h="304800">
                <a:moveTo>
                  <a:pt x="0" y="304800"/>
                </a:moveTo>
                <a:lnTo>
                  <a:pt x="1295400" y="304800"/>
                </a:lnTo>
                <a:lnTo>
                  <a:pt x="1295400" y="0"/>
                </a:lnTo>
                <a:lnTo>
                  <a:pt x="0" y="0"/>
                </a:lnTo>
                <a:lnTo>
                  <a:pt x="0" y="304800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67"/>
          <p:cNvSpPr/>
          <p:nvPr/>
        </p:nvSpPr>
        <p:spPr>
          <a:xfrm>
            <a:off x="2227733" y="3757295"/>
            <a:ext cx="1295400" cy="304800"/>
          </a:xfrm>
          <a:custGeom>
            <a:avLst/>
            <a:gdLst/>
            <a:ahLst/>
            <a:cxnLst/>
            <a:rect l="l" t="t" r="r" b="b"/>
            <a:pathLst>
              <a:path w="1295400" h="304800">
                <a:moveTo>
                  <a:pt x="0" y="304800"/>
                </a:moveTo>
                <a:lnTo>
                  <a:pt x="1295400" y="304800"/>
                </a:lnTo>
                <a:lnTo>
                  <a:pt x="1295400" y="0"/>
                </a:lnTo>
                <a:lnTo>
                  <a:pt x="0" y="0"/>
                </a:lnTo>
                <a:lnTo>
                  <a:pt x="0" y="3048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68"/>
          <p:cNvSpPr/>
          <p:nvPr/>
        </p:nvSpPr>
        <p:spPr>
          <a:xfrm>
            <a:off x="2227733" y="3757295"/>
            <a:ext cx="1295400" cy="304800"/>
          </a:xfrm>
          <a:custGeom>
            <a:avLst/>
            <a:gdLst/>
            <a:ahLst/>
            <a:cxnLst/>
            <a:rect l="l" t="t" r="r" b="b"/>
            <a:pathLst>
              <a:path w="1295400" h="304800">
                <a:moveTo>
                  <a:pt x="0" y="304800"/>
                </a:moveTo>
                <a:lnTo>
                  <a:pt x="1295400" y="304800"/>
                </a:lnTo>
                <a:lnTo>
                  <a:pt x="1295400" y="0"/>
                </a:lnTo>
                <a:lnTo>
                  <a:pt x="0" y="0"/>
                </a:lnTo>
                <a:lnTo>
                  <a:pt x="0" y="304800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69"/>
          <p:cNvSpPr/>
          <p:nvPr/>
        </p:nvSpPr>
        <p:spPr>
          <a:xfrm>
            <a:off x="381000" y="1807464"/>
            <a:ext cx="1066800" cy="304800"/>
          </a:xfrm>
          <a:custGeom>
            <a:avLst/>
            <a:gdLst/>
            <a:ahLst/>
            <a:cxnLst/>
            <a:rect l="l" t="t" r="r" b="b"/>
            <a:pathLst>
              <a:path w="1066800" h="304800">
                <a:moveTo>
                  <a:pt x="0" y="304800"/>
                </a:moveTo>
                <a:lnTo>
                  <a:pt x="1066800" y="304800"/>
                </a:lnTo>
                <a:lnTo>
                  <a:pt x="1066800" y="0"/>
                </a:lnTo>
                <a:lnTo>
                  <a:pt x="0" y="0"/>
                </a:lnTo>
                <a:lnTo>
                  <a:pt x="0" y="3048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70"/>
          <p:cNvSpPr/>
          <p:nvPr/>
        </p:nvSpPr>
        <p:spPr>
          <a:xfrm>
            <a:off x="381000" y="1807464"/>
            <a:ext cx="1066800" cy="304800"/>
          </a:xfrm>
          <a:custGeom>
            <a:avLst/>
            <a:gdLst/>
            <a:ahLst/>
            <a:cxnLst/>
            <a:rect l="l" t="t" r="r" b="b"/>
            <a:pathLst>
              <a:path w="1066800" h="304800">
                <a:moveTo>
                  <a:pt x="0" y="304800"/>
                </a:moveTo>
                <a:lnTo>
                  <a:pt x="1066800" y="304800"/>
                </a:lnTo>
                <a:lnTo>
                  <a:pt x="1066800" y="0"/>
                </a:lnTo>
                <a:lnTo>
                  <a:pt x="0" y="0"/>
                </a:lnTo>
                <a:lnTo>
                  <a:pt x="0" y="304800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71"/>
          <p:cNvSpPr/>
          <p:nvPr/>
        </p:nvSpPr>
        <p:spPr>
          <a:xfrm>
            <a:off x="4495572" y="5333873"/>
            <a:ext cx="117983" cy="533526"/>
          </a:xfrm>
          <a:custGeom>
            <a:avLst/>
            <a:gdLst/>
            <a:ahLst/>
            <a:cxnLst/>
            <a:rect l="l" t="t" r="r" b="b"/>
            <a:pathLst>
              <a:path w="117983" h="533526">
                <a:moveTo>
                  <a:pt x="68961" y="0"/>
                </a:moveTo>
                <a:lnTo>
                  <a:pt x="43561" y="253"/>
                </a:lnTo>
                <a:lnTo>
                  <a:pt x="46442" y="461504"/>
                </a:lnTo>
                <a:lnTo>
                  <a:pt x="59311" y="483244"/>
                </a:lnTo>
                <a:lnTo>
                  <a:pt x="71843" y="461440"/>
                </a:lnTo>
                <a:lnTo>
                  <a:pt x="68961" y="0"/>
                </a:lnTo>
                <a:close/>
              </a:path>
              <a:path w="117983" h="533526">
                <a:moveTo>
                  <a:pt x="114426" y="438276"/>
                </a:moveTo>
                <a:lnTo>
                  <a:pt x="72136" y="508253"/>
                </a:lnTo>
                <a:lnTo>
                  <a:pt x="70358" y="501903"/>
                </a:lnTo>
                <a:lnTo>
                  <a:pt x="48513" y="502030"/>
                </a:lnTo>
                <a:lnTo>
                  <a:pt x="46736" y="508507"/>
                </a:lnTo>
                <a:lnTo>
                  <a:pt x="8000" y="421513"/>
                </a:lnTo>
                <a:lnTo>
                  <a:pt x="2032" y="425068"/>
                </a:lnTo>
                <a:lnTo>
                  <a:pt x="0" y="432942"/>
                </a:lnTo>
                <a:lnTo>
                  <a:pt x="3556" y="438911"/>
                </a:lnTo>
                <a:lnTo>
                  <a:pt x="59562" y="533526"/>
                </a:lnTo>
                <a:lnTo>
                  <a:pt x="114426" y="438276"/>
                </a:lnTo>
                <a:close/>
              </a:path>
              <a:path w="117983" h="533526">
                <a:moveTo>
                  <a:pt x="103632" y="417448"/>
                </a:moveTo>
                <a:lnTo>
                  <a:pt x="95885" y="419480"/>
                </a:lnTo>
                <a:lnTo>
                  <a:pt x="92456" y="425576"/>
                </a:lnTo>
                <a:lnTo>
                  <a:pt x="71843" y="461440"/>
                </a:lnTo>
                <a:lnTo>
                  <a:pt x="59311" y="483244"/>
                </a:lnTo>
                <a:lnTo>
                  <a:pt x="46442" y="461504"/>
                </a:lnTo>
                <a:lnTo>
                  <a:pt x="25400" y="425957"/>
                </a:lnTo>
                <a:lnTo>
                  <a:pt x="21844" y="419988"/>
                </a:lnTo>
                <a:lnTo>
                  <a:pt x="14097" y="417956"/>
                </a:lnTo>
                <a:lnTo>
                  <a:pt x="8000" y="421513"/>
                </a:lnTo>
                <a:lnTo>
                  <a:pt x="46736" y="508507"/>
                </a:lnTo>
                <a:lnTo>
                  <a:pt x="48513" y="502030"/>
                </a:lnTo>
                <a:lnTo>
                  <a:pt x="70358" y="501903"/>
                </a:lnTo>
                <a:lnTo>
                  <a:pt x="72136" y="508253"/>
                </a:lnTo>
                <a:lnTo>
                  <a:pt x="114426" y="438276"/>
                </a:lnTo>
                <a:lnTo>
                  <a:pt x="117983" y="432180"/>
                </a:lnTo>
                <a:lnTo>
                  <a:pt x="115824" y="424433"/>
                </a:lnTo>
                <a:lnTo>
                  <a:pt x="109727" y="420877"/>
                </a:lnTo>
                <a:lnTo>
                  <a:pt x="103632" y="417448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34"/>
          <p:cNvSpPr txBox="1"/>
          <p:nvPr/>
        </p:nvSpPr>
        <p:spPr>
          <a:xfrm>
            <a:off x="1011377" y="3311296"/>
            <a:ext cx="975198" cy="4172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sz="2100" spc="-4" baseline="1950" dirty="0" smtClean="0">
                <a:latin typeface="Calibri"/>
                <a:cs typeface="Calibri"/>
              </a:rPr>
              <a:t>O</a:t>
            </a:r>
            <a:r>
              <a:rPr sz="2100" spc="-9" baseline="1950" dirty="0" smtClean="0">
                <a:latin typeface="Calibri"/>
                <a:cs typeface="Calibri"/>
              </a:rPr>
              <a:t>f</a:t>
            </a:r>
            <a:r>
              <a:rPr sz="2100" spc="0" baseline="1950" dirty="0" smtClean="0">
                <a:latin typeface="Calibri"/>
                <a:cs typeface="Calibri"/>
              </a:rPr>
              <a:t>f-t</a:t>
            </a:r>
            <a:r>
              <a:rPr sz="2100" spc="-9" baseline="1950" dirty="0" smtClean="0">
                <a:latin typeface="Calibri"/>
                <a:cs typeface="Calibri"/>
              </a:rPr>
              <a:t>h</a:t>
            </a:r>
            <a:r>
              <a:rPr sz="2100" spc="-4" baseline="1950" dirty="0" smtClean="0">
                <a:latin typeface="Calibri"/>
                <a:cs typeface="Calibri"/>
              </a:rPr>
              <a:t>e</a:t>
            </a:r>
            <a:r>
              <a:rPr sz="2100" spc="0" baseline="1950" dirty="0" smtClean="0">
                <a:latin typeface="Calibri"/>
                <a:cs typeface="Calibri"/>
              </a:rPr>
              <a:t>-s</a:t>
            </a:r>
            <a:r>
              <a:rPr sz="2100" spc="-4" baseline="1950" dirty="0" smtClean="0">
                <a:latin typeface="Calibri"/>
                <a:cs typeface="Calibri"/>
              </a:rPr>
              <a:t>he</a:t>
            </a:r>
            <a:r>
              <a:rPr sz="2100" spc="0" baseline="1950" dirty="0" smtClean="0">
                <a:latin typeface="Calibri"/>
                <a:cs typeface="Calibri"/>
              </a:rPr>
              <a:t>lf</a:t>
            </a:r>
            <a:endParaRPr sz="1400">
              <a:latin typeface="Calibri"/>
              <a:cs typeface="Calibri"/>
            </a:endParaRPr>
          </a:p>
          <a:p>
            <a:pPr marL="12700" marR="26791">
              <a:lnSpc>
                <a:spcPts val="1680"/>
              </a:lnSpc>
              <a:spcBef>
                <a:spcPts val="7"/>
              </a:spcBef>
            </a:pPr>
            <a:r>
              <a:rPr sz="2100" spc="-4" baseline="1950" dirty="0" smtClean="0">
                <a:latin typeface="Calibri"/>
                <a:cs typeface="Calibri"/>
              </a:rPr>
              <a:t>C</a:t>
            </a:r>
            <a:r>
              <a:rPr sz="2100" spc="0" baseline="1950" dirty="0" smtClean="0">
                <a:latin typeface="Calibri"/>
                <a:cs typeface="Calibri"/>
              </a:rPr>
              <a:t>las</a:t>
            </a:r>
            <a:r>
              <a:rPr sz="2100" spc="4" baseline="1950" dirty="0" smtClean="0">
                <a:latin typeface="Calibri"/>
                <a:cs typeface="Calibri"/>
              </a:rPr>
              <a:t>s</a:t>
            </a:r>
            <a:r>
              <a:rPr sz="2100" spc="0" baseline="1950" dirty="0" smtClean="0">
                <a:latin typeface="Calibri"/>
                <a:cs typeface="Calibri"/>
              </a:rPr>
              <a:t>i</a:t>
            </a:r>
            <a:r>
              <a:rPr sz="2100" spc="4" baseline="1950" dirty="0" smtClean="0">
                <a:latin typeface="Calibri"/>
                <a:cs typeface="Calibri"/>
              </a:rPr>
              <a:t>f</a:t>
            </a:r>
            <a:r>
              <a:rPr sz="2100" spc="0" baseline="1950" dirty="0" smtClean="0">
                <a:latin typeface="Calibri"/>
                <a:cs typeface="Calibri"/>
              </a:rPr>
              <a:t>ie</a:t>
            </a:r>
            <a:r>
              <a:rPr sz="2100" spc="-19" baseline="1950" dirty="0" smtClean="0">
                <a:latin typeface="Calibri"/>
                <a:cs typeface="Calibri"/>
              </a:rPr>
              <a:t>r</a:t>
            </a:r>
            <a:r>
              <a:rPr sz="2100" spc="0" baseline="1950" dirty="0" smtClean="0">
                <a:latin typeface="Calibri"/>
                <a:cs typeface="Calibri"/>
              </a:rPr>
              <a:t>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1" name="object 33"/>
          <p:cNvSpPr txBox="1"/>
          <p:nvPr/>
        </p:nvSpPr>
        <p:spPr>
          <a:xfrm>
            <a:off x="5044847" y="3364255"/>
            <a:ext cx="409704" cy="482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0"/>
              </a:lnSpc>
              <a:spcBef>
                <a:spcPts val="188"/>
              </a:spcBef>
            </a:pPr>
            <a:r>
              <a:rPr sz="5400" spc="0" baseline="3034" dirty="0" smtClean="0">
                <a:latin typeface="Calibri"/>
                <a:cs typeface="Calibri"/>
              </a:rPr>
              <a:t>…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42" name="object 32"/>
          <p:cNvSpPr txBox="1"/>
          <p:nvPr/>
        </p:nvSpPr>
        <p:spPr>
          <a:xfrm>
            <a:off x="2459127" y="4181094"/>
            <a:ext cx="450229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sz="2100" spc="0" baseline="1950" dirty="0" smtClean="0">
                <a:latin typeface="Calibri"/>
                <a:cs typeface="Calibri"/>
              </a:rPr>
              <a:t>S</a:t>
            </a:r>
            <a:r>
              <a:rPr sz="2100" spc="-14" baseline="1950" dirty="0" smtClean="0">
                <a:latin typeface="Calibri"/>
                <a:cs typeface="Calibri"/>
              </a:rPr>
              <a:t>c</a:t>
            </a:r>
            <a:r>
              <a:rPr sz="2100" spc="0" baseline="1950" dirty="0" smtClean="0">
                <a:latin typeface="Calibri"/>
                <a:cs typeface="Calibri"/>
              </a:rPr>
              <a:t>o</a:t>
            </a:r>
            <a:r>
              <a:rPr sz="2100" spc="-19" baseline="1950" dirty="0" smtClean="0">
                <a:latin typeface="Calibri"/>
                <a:cs typeface="Calibri"/>
              </a:rPr>
              <a:t>r</a:t>
            </a:r>
            <a:r>
              <a:rPr sz="2100" spc="0" baseline="1950" dirty="0" smtClean="0">
                <a:latin typeface="Calibri"/>
                <a:cs typeface="Calibri"/>
              </a:rPr>
              <a:t>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3" name="object 31"/>
          <p:cNvSpPr txBox="1"/>
          <p:nvPr/>
        </p:nvSpPr>
        <p:spPr>
          <a:xfrm>
            <a:off x="4162705" y="4181094"/>
            <a:ext cx="450229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sz="2100" spc="0" baseline="1950" dirty="0" smtClean="0">
                <a:latin typeface="Calibri"/>
                <a:cs typeface="Calibri"/>
              </a:rPr>
              <a:t>S</a:t>
            </a:r>
            <a:r>
              <a:rPr sz="2100" spc="-14" baseline="1950" dirty="0" smtClean="0">
                <a:latin typeface="Calibri"/>
                <a:cs typeface="Calibri"/>
              </a:rPr>
              <a:t>c</a:t>
            </a:r>
            <a:r>
              <a:rPr sz="2100" spc="0" baseline="1950" dirty="0" smtClean="0">
                <a:latin typeface="Calibri"/>
                <a:cs typeface="Calibri"/>
              </a:rPr>
              <a:t>o</a:t>
            </a:r>
            <a:r>
              <a:rPr sz="2100" spc="-19" baseline="1950" dirty="0" smtClean="0">
                <a:latin typeface="Calibri"/>
                <a:cs typeface="Calibri"/>
              </a:rPr>
              <a:t>r</a:t>
            </a:r>
            <a:r>
              <a:rPr sz="2100" spc="0" baseline="1950" dirty="0" smtClean="0">
                <a:latin typeface="Calibri"/>
                <a:cs typeface="Calibri"/>
              </a:rPr>
              <a:t>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4" name="object 30"/>
          <p:cNvSpPr txBox="1"/>
          <p:nvPr/>
        </p:nvSpPr>
        <p:spPr>
          <a:xfrm>
            <a:off x="6195975" y="4181094"/>
            <a:ext cx="450229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sz="2100" spc="0" baseline="1950" dirty="0" smtClean="0">
                <a:latin typeface="Calibri"/>
                <a:cs typeface="Calibri"/>
              </a:rPr>
              <a:t>S</a:t>
            </a:r>
            <a:r>
              <a:rPr sz="2100" spc="-14" baseline="1950" dirty="0" smtClean="0">
                <a:latin typeface="Calibri"/>
                <a:cs typeface="Calibri"/>
              </a:rPr>
              <a:t>c</a:t>
            </a:r>
            <a:r>
              <a:rPr sz="2100" spc="0" baseline="1950" dirty="0" smtClean="0">
                <a:latin typeface="Calibri"/>
                <a:cs typeface="Calibri"/>
              </a:rPr>
              <a:t>o</a:t>
            </a:r>
            <a:r>
              <a:rPr sz="2100" spc="-19" baseline="1950" dirty="0" smtClean="0">
                <a:latin typeface="Calibri"/>
                <a:cs typeface="Calibri"/>
              </a:rPr>
              <a:t>r</a:t>
            </a:r>
            <a:r>
              <a:rPr sz="2100" spc="0" baseline="1950" dirty="0" smtClean="0">
                <a:latin typeface="Calibri"/>
                <a:cs typeface="Calibri"/>
              </a:rPr>
              <a:t>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5" name="object 29"/>
          <p:cNvSpPr txBox="1"/>
          <p:nvPr/>
        </p:nvSpPr>
        <p:spPr>
          <a:xfrm>
            <a:off x="6726962" y="4598670"/>
            <a:ext cx="1911720" cy="8441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6746">
              <a:lnSpc>
                <a:spcPts val="1530"/>
              </a:lnSpc>
              <a:spcBef>
                <a:spcPts val="76"/>
              </a:spcBef>
            </a:pPr>
            <a:r>
              <a:rPr sz="2100" spc="-4" baseline="1950" dirty="0" smtClean="0">
                <a:latin typeface="Calibri"/>
                <a:cs typeface="Calibri"/>
              </a:rPr>
              <a:t>C</a:t>
            </a:r>
            <a:r>
              <a:rPr sz="2100" spc="0" baseline="1950" dirty="0" smtClean="0">
                <a:latin typeface="Calibri"/>
                <a:cs typeface="Calibri"/>
              </a:rPr>
              <a:t>om</a:t>
            </a:r>
            <a:r>
              <a:rPr sz="2100" spc="-4" baseline="1950" dirty="0" smtClean="0">
                <a:latin typeface="Calibri"/>
                <a:cs typeface="Calibri"/>
              </a:rPr>
              <a:t>p</a:t>
            </a:r>
            <a:r>
              <a:rPr sz="2100" spc="0" baseline="1950" dirty="0" smtClean="0">
                <a:latin typeface="Calibri"/>
                <a:cs typeface="Calibri"/>
              </a:rPr>
              <a:t>a</a:t>
            </a:r>
            <a:r>
              <a:rPr sz="2100" spc="-4" baseline="1950" dirty="0" smtClean="0">
                <a:latin typeface="Calibri"/>
                <a:cs typeface="Calibri"/>
              </a:rPr>
              <a:t>c</a:t>
            </a:r>
            <a:r>
              <a:rPr sz="2100" spc="0" baseline="1950" dirty="0" smtClean="0">
                <a:latin typeface="Calibri"/>
                <a:cs typeface="Calibri"/>
              </a:rPr>
              <a:t>t</a:t>
            </a:r>
            <a:r>
              <a:rPr sz="2100" spc="4" baseline="1950" dirty="0" smtClean="0">
                <a:latin typeface="Calibri"/>
                <a:cs typeface="Calibri"/>
              </a:rPr>
              <a:t> </a:t>
            </a:r>
            <a:r>
              <a:rPr sz="2100" spc="0" baseline="1950" dirty="0" smtClean="0">
                <a:latin typeface="Calibri"/>
                <a:cs typeface="Calibri"/>
              </a:rPr>
              <a:t>/</a:t>
            </a:r>
            <a:r>
              <a:rPr sz="2100" spc="-4" baseline="1950" dirty="0" smtClean="0">
                <a:latin typeface="Calibri"/>
                <a:cs typeface="Calibri"/>
              </a:rPr>
              <a:t> p</a:t>
            </a:r>
            <a:r>
              <a:rPr sz="2100" spc="0" baseline="1950" dirty="0" smtClean="0">
                <a:latin typeface="Calibri"/>
                <a:cs typeface="Calibri"/>
              </a:rPr>
              <a:t>ow</a:t>
            </a:r>
            <a:r>
              <a:rPr sz="2100" spc="-4" baseline="1950" dirty="0" smtClean="0">
                <a:latin typeface="Calibri"/>
                <a:cs typeface="Calibri"/>
              </a:rPr>
              <a:t>e</a:t>
            </a:r>
            <a:r>
              <a:rPr sz="2100" spc="0" baseline="1950" dirty="0" smtClean="0">
                <a:latin typeface="Calibri"/>
                <a:cs typeface="Calibri"/>
              </a:rPr>
              <a:t>r</a:t>
            </a:r>
            <a:r>
              <a:rPr sz="2100" spc="4" baseline="1950" dirty="0" smtClean="0">
                <a:latin typeface="Calibri"/>
                <a:cs typeface="Calibri"/>
              </a:rPr>
              <a:t>f</a:t>
            </a:r>
            <a:r>
              <a:rPr sz="2100" spc="-4" baseline="1950" dirty="0" smtClean="0">
                <a:latin typeface="Calibri"/>
                <a:cs typeface="Calibri"/>
              </a:rPr>
              <a:t>u</a:t>
            </a:r>
            <a:r>
              <a:rPr sz="2100" spc="0" baseline="1950" dirty="0" smtClean="0">
                <a:latin typeface="Calibri"/>
                <a:cs typeface="Calibri"/>
              </a:rPr>
              <a:t>l</a:t>
            </a:r>
            <a:endParaRPr sz="1400">
              <a:latin typeface="Calibri"/>
              <a:cs typeface="Calibri"/>
            </a:endParaRPr>
          </a:p>
          <a:p>
            <a:pPr marL="12700" marR="26746">
              <a:lnSpc>
                <a:spcPts val="1680"/>
              </a:lnSpc>
              <a:spcBef>
                <a:spcPts val="7"/>
              </a:spcBef>
            </a:pPr>
            <a:r>
              <a:rPr sz="2100" spc="-4" baseline="1950" dirty="0" smtClean="0">
                <a:latin typeface="Calibri"/>
                <a:cs typeface="Calibri"/>
              </a:rPr>
              <a:t>d</a:t>
            </a:r>
            <a:r>
              <a:rPr sz="2100" spc="0" baseline="1950" dirty="0" smtClean="0">
                <a:latin typeface="Calibri"/>
                <a:cs typeface="Calibri"/>
              </a:rPr>
              <a:t>es</a:t>
            </a:r>
            <a:r>
              <a:rPr sz="2100" spc="-4" baseline="1950" dirty="0" smtClean="0">
                <a:latin typeface="Calibri"/>
                <a:cs typeface="Calibri"/>
              </a:rPr>
              <a:t>c</a:t>
            </a:r>
            <a:r>
              <a:rPr sz="2100" spc="0" baseline="1950" dirty="0" smtClean="0">
                <a:latin typeface="Calibri"/>
                <a:cs typeface="Calibri"/>
              </a:rPr>
              <a:t>rip</a:t>
            </a:r>
            <a:r>
              <a:rPr sz="2100" spc="-14" baseline="1950" dirty="0" smtClean="0">
                <a:latin typeface="Calibri"/>
                <a:cs typeface="Calibri"/>
              </a:rPr>
              <a:t>t</a:t>
            </a:r>
            <a:r>
              <a:rPr sz="2100" spc="0" baseline="1950" dirty="0" smtClean="0">
                <a:latin typeface="Calibri"/>
                <a:cs typeface="Calibri"/>
              </a:rPr>
              <a:t>or </a:t>
            </a:r>
            <a:r>
              <a:rPr sz="2100" spc="4" baseline="1950" dirty="0" smtClean="0">
                <a:latin typeface="Calibri"/>
                <a:cs typeface="Calibri"/>
              </a:rPr>
              <a:t>w</a:t>
            </a:r>
            <a:r>
              <a:rPr sz="2100" spc="0" baseline="1950" dirty="0" smtClean="0">
                <a:latin typeface="Calibri"/>
                <a:cs typeface="Calibri"/>
              </a:rPr>
              <a:t>ith</a:t>
            </a:r>
            <a:r>
              <a:rPr sz="2100" spc="-9" baseline="1950" dirty="0" smtClean="0">
                <a:latin typeface="Calibri"/>
                <a:cs typeface="Calibri"/>
              </a:rPr>
              <a:t> </a:t>
            </a:r>
            <a:r>
              <a:rPr sz="2100" spc="0" baseline="1950" dirty="0" smtClean="0">
                <a:latin typeface="Calibri"/>
                <a:cs typeface="Calibri"/>
              </a:rPr>
              <a:t>sema</a:t>
            </a:r>
            <a:r>
              <a:rPr sz="2100" spc="-19" baseline="1950" dirty="0" smtClean="0">
                <a:latin typeface="Calibri"/>
                <a:cs typeface="Calibri"/>
              </a:rPr>
              <a:t>n</a:t>
            </a:r>
            <a:r>
              <a:rPr sz="2100" spc="0" baseline="1950" dirty="0" smtClean="0">
                <a:latin typeface="Calibri"/>
                <a:cs typeface="Calibri"/>
              </a:rPr>
              <a:t>tic</a:t>
            </a:r>
            <a:endParaRPr sz="1400">
              <a:latin typeface="Calibri"/>
              <a:cs typeface="Calibri"/>
            </a:endParaRPr>
          </a:p>
          <a:p>
            <a:pPr marL="12700" marR="26746">
              <a:lnSpc>
                <a:spcPts val="1685"/>
              </a:lnSpc>
              <a:spcBef>
                <a:spcPts val="0"/>
              </a:spcBef>
            </a:pPr>
            <a:r>
              <a:rPr sz="2100" spc="-4" baseline="1950" dirty="0" smtClean="0">
                <a:latin typeface="Calibri"/>
                <a:cs typeface="Calibri"/>
              </a:rPr>
              <a:t>me</a:t>
            </a:r>
            <a:r>
              <a:rPr sz="2100" spc="0" baseline="1950" dirty="0" smtClean="0">
                <a:latin typeface="Calibri"/>
                <a:cs typeface="Calibri"/>
              </a:rPr>
              <a:t>a</a:t>
            </a:r>
            <a:r>
              <a:rPr sz="2100" spc="-9" baseline="1950" dirty="0" smtClean="0">
                <a:latin typeface="Calibri"/>
                <a:cs typeface="Calibri"/>
              </a:rPr>
              <a:t>n</a:t>
            </a:r>
            <a:r>
              <a:rPr sz="2100" spc="0" baseline="1950" dirty="0" smtClean="0">
                <a:latin typeface="Calibri"/>
                <a:cs typeface="Calibri"/>
              </a:rPr>
              <a:t>i</a:t>
            </a:r>
            <a:r>
              <a:rPr sz="2100" spc="-4" baseline="1950" dirty="0" smtClean="0">
                <a:latin typeface="Calibri"/>
                <a:cs typeface="Calibri"/>
              </a:rPr>
              <a:t>n</a:t>
            </a:r>
            <a:r>
              <a:rPr sz="2100" spc="0" baseline="1950" dirty="0" smtClean="0">
                <a:latin typeface="Calibri"/>
                <a:cs typeface="Calibri"/>
              </a:rPr>
              <a:t>g</a:t>
            </a:r>
            <a:r>
              <a:rPr sz="2100" spc="14" baseline="1950" dirty="0" smtClean="0">
                <a:latin typeface="Calibri"/>
                <a:cs typeface="Calibri"/>
              </a:rPr>
              <a:t> </a:t>
            </a:r>
            <a:r>
              <a:rPr sz="2100" spc="-4" baseline="1950" dirty="0" smtClean="0">
                <a:latin typeface="Calibri"/>
                <a:cs typeface="Calibri"/>
              </a:rPr>
              <a:t>(</a:t>
            </a:r>
            <a:r>
              <a:rPr sz="2100" spc="0" baseline="1950" dirty="0" smtClean="0">
                <a:latin typeface="Calibri"/>
                <a:cs typeface="Calibri"/>
              </a:rPr>
              <a:t>allo</a:t>
            </a:r>
            <a:r>
              <a:rPr sz="2100" spc="-4" baseline="1950" dirty="0" smtClean="0">
                <a:latin typeface="Calibri"/>
                <a:cs typeface="Calibri"/>
              </a:rPr>
              <a:t>w</a:t>
            </a:r>
            <a:r>
              <a:rPr sz="2100" spc="0" baseline="1950" dirty="0" smtClean="0">
                <a:latin typeface="Calibri"/>
                <a:cs typeface="Calibri"/>
              </a:rPr>
              <a:t>s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680"/>
              </a:lnSpc>
            </a:pPr>
            <a:r>
              <a:rPr sz="2100" spc="-59" baseline="1950" dirty="0" smtClean="0">
                <a:latin typeface="Calibri"/>
                <a:cs typeface="Calibri"/>
              </a:rPr>
              <a:t>“</a:t>
            </a:r>
            <a:r>
              <a:rPr sz="2100" spc="-25" baseline="1950" dirty="0" smtClean="0">
                <a:latin typeface="Calibri"/>
                <a:cs typeface="Calibri"/>
              </a:rPr>
              <a:t>e</a:t>
            </a:r>
            <a:r>
              <a:rPr sz="2100" spc="0" baseline="1950" dirty="0" smtClean="0">
                <a:latin typeface="Calibri"/>
                <a:cs typeface="Calibri"/>
              </a:rPr>
              <a:t>xplai</a:t>
            </a:r>
            <a:r>
              <a:rPr sz="2100" spc="-4" baseline="1950" dirty="0" smtClean="0">
                <a:latin typeface="Calibri"/>
                <a:cs typeface="Calibri"/>
              </a:rPr>
              <a:t>n</a:t>
            </a:r>
            <a:r>
              <a:rPr sz="2100" spc="0" baseline="1950" dirty="0" smtClean="0">
                <a:latin typeface="Calibri"/>
                <a:cs typeface="Calibri"/>
              </a:rPr>
              <a:t>in</a:t>
            </a:r>
            <a:r>
              <a:rPr sz="2100" spc="54" baseline="1950" dirty="0" smtClean="0">
                <a:latin typeface="Calibri"/>
                <a:cs typeface="Calibri"/>
              </a:rPr>
              <a:t>g</a:t>
            </a:r>
            <a:r>
              <a:rPr sz="2100" spc="0" baseline="1950" dirty="0" smtClean="0">
                <a:latin typeface="Calibri"/>
                <a:cs typeface="Calibri"/>
              </a:rPr>
              <a:t>”</a:t>
            </a:r>
            <a:r>
              <a:rPr sz="2100" spc="19" baseline="1950" dirty="0" smtClean="0">
                <a:latin typeface="Calibri"/>
                <a:cs typeface="Calibri"/>
              </a:rPr>
              <a:t> </a:t>
            </a:r>
            <a:r>
              <a:rPr sz="2100" spc="0" baseline="1950" dirty="0" smtClean="0">
                <a:latin typeface="Calibri"/>
                <a:cs typeface="Calibri"/>
              </a:rPr>
              <a:t>t</a:t>
            </a:r>
            <a:r>
              <a:rPr sz="2100" spc="-4" baseline="1950" dirty="0" smtClean="0">
                <a:latin typeface="Calibri"/>
                <a:cs typeface="Calibri"/>
              </a:rPr>
              <a:t>h</a:t>
            </a:r>
            <a:r>
              <a:rPr sz="2100" spc="0" baseline="1950" dirty="0" smtClean="0">
                <a:latin typeface="Calibri"/>
                <a:cs typeface="Calibri"/>
              </a:rPr>
              <a:t>e</a:t>
            </a:r>
            <a:r>
              <a:rPr sz="2100" spc="14" baseline="1950" dirty="0" smtClean="0">
                <a:latin typeface="Calibri"/>
                <a:cs typeface="Calibri"/>
              </a:rPr>
              <a:t> </a:t>
            </a:r>
            <a:r>
              <a:rPr sz="2100" spc="-4" baseline="1950" dirty="0" smtClean="0">
                <a:latin typeface="Calibri"/>
                <a:cs typeface="Calibri"/>
              </a:rPr>
              <a:t>d</a:t>
            </a:r>
            <a:r>
              <a:rPr sz="2100" spc="0" baseline="1950" dirty="0" smtClean="0">
                <a:latin typeface="Calibri"/>
                <a:cs typeface="Calibri"/>
              </a:rPr>
              <a:t>e</a:t>
            </a:r>
            <a:r>
              <a:rPr sz="2100" spc="-9" baseline="1950" dirty="0" smtClean="0">
                <a:latin typeface="Calibri"/>
                <a:cs typeface="Calibri"/>
              </a:rPr>
              <a:t>c</a:t>
            </a:r>
            <a:r>
              <a:rPr sz="2100" spc="0" baseline="1950" dirty="0" smtClean="0">
                <a:latin typeface="Calibri"/>
                <a:cs typeface="Calibri"/>
              </a:rPr>
              <a:t>is</a:t>
            </a:r>
            <a:r>
              <a:rPr sz="2100" spc="4" baseline="1950" dirty="0" smtClean="0">
                <a:latin typeface="Calibri"/>
                <a:cs typeface="Calibri"/>
              </a:rPr>
              <a:t>i</a:t>
            </a:r>
            <a:r>
              <a:rPr sz="2100" spc="0" baseline="1950" dirty="0" smtClean="0">
                <a:latin typeface="Calibri"/>
                <a:cs typeface="Calibri"/>
              </a:rPr>
              <a:t>on)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6" name="object 28"/>
          <p:cNvSpPr txBox="1"/>
          <p:nvPr/>
        </p:nvSpPr>
        <p:spPr>
          <a:xfrm>
            <a:off x="477673" y="4862449"/>
            <a:ext cx="1997160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0"/>
              </a:lnSpc>
              <a:spcBef>
                <a:spcPts val="107"/>
              </a:spcBef>
            </a:pPr>
            <a:r>
              <a:rPr sz="3000" b="1" spc="0" baseline="2730" dirty="0" smtClean="0">
                <a:solidFill>
                  <a:srgbClr val="FF0000"/>
                </a:solidFill>
                <a:latin typeface="Calibri"/>
                <a:cs typeface="Calibri"/>
              </a:rPr>
              <a:t>Sema</a:t>
            </a:r>
            <a:r>
              <a:rPr sz="3000" b="1" spc="-25" baseline="2730" dirty="0" smtClean="0">
                <a:solidFill>
                  <a:srgbClr val="FF0000"/>
                </a:solidFill>
                <a:latin typeface="Calibri"/>
                <a:cs typeface="Calibri"/>
              </a:rPr>
              <a:t>n</a:t>
            </a:r>
            <a:r>
              <a:rPr sz="3000" b="1" spc="0" baseline="2730" dirty="0" smtClean="0">
                <a:solidFill>
                  <a:srgbClr val="FF0000"/>
                </a:solidFill>
                <a:latin typeface="Calibri"/>
                <a:cs typeface="Calibri"/>
              </a:rPr>
              <a:t>tic</a:t>
            </a:r>
            <a:r>
              <a:rPr sz="3000" b="1" spc="-14" baseline="2730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000" b="1" spc="-19" baseline="2730" dirty="0" smtClean="0">
                <a:solidFill>
                  <a:srgbClr val="FF0000"/>
                </a:solidFill>
                <a:latin typeface="Calibri"/>
                <a:cs typeface="Calibri"/>
              </a:rPr>
              <a:t>F</a:t>
            </a:r>
            <a:r>
              <a:rPr sz="3000" b="1" spc="0" baseline="2730" dirty="0" smtClean="0">
                <a:solidFill>
                  <a:srgbClr val="FF0000"/>
                </a:solidFill>
                <a:latin typeface="Calibri"/>
                <a:cs typeface="Calibri"/>
              </a:rPr>
              <a:t>e</a:t>
            </a:r>
            <a:r>
              <a:rPr sz="3000" b="1" spc="-29" baseline="2730" dirty="0" smtClean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sz="3000" b="1" spc="0" baseline="2730" dirty="0" smtClean="0">
                <a:solidFill>
                  <a:srgbClr val="FF0000"/>
                </a:solidFill>
                <a:latin typeface="Calibri"/>
                <a:cs typeface="Calibri"/>
              </a:rPr>
              <a:t>tu</a:t>
            </a:r>
            <a:r>
              <a:rPr sz="3000" b="1" spc="-19" baseline="2730" dirty="0" smtClean="0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sz="3000" b="1" spc="0" baseline="2730" dirty="0" smtClean="0">
                <a:solidFill>
                  <a:srgbClr val="FF0000"/>
                </a:solidFill>
                <a:latin typeface="Calibri"/>
                <a:cs typeface="Calibri"/>
              </a:rPr>
              <a:t>es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7" name="object 27"/>
          <p:cNvSpPr txBox="1"/>
          <p:nvPr/>
        </p:nvSpPr>
        <p:spPr>
          <a:xfrm>
            <a:off x="3813074" y="6105093"/>
            <a:ext cx="1537339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spc="0" baseline="3034" dirty="0" smtClean="0">
                <a:solidFill>
                  <a:srgbClr val="FFFFFF"/>
                </a:solidFill>
                <a:latin typeface="Calibri"/>
                <a:cs typeface="Calibri"/>
              </a:rPr>
              <a:t>Bea</a:t>
            </a:r>
            <a:r>
              <a:rPr sz="2700" b="1" spc="4" baseline="3034" dirty="0" smtClean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2700" b="1" spc="0" baseline="3034" dirty="0" smtClean="0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sz="2700" b="1" spc="-19" baseline="3034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b="1" spc="0" baseline="3034" dirty="0" smtClean="0">
                <a:solidFill>
                  <a:srgbClr val="FFFFFF"/>
                </a:solidFill>
                <a:latin typeface="Calibri"/>
                <a:cs typeface="Calibri"/>
              </a:rPr>
              <a:t>Classifier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8" name="object 25"/>
          <p:cNvSpPr txBox="1"/>
          <p:nvPr/>
        </p:nvSpPr>
        <p:spPr>
          <a:xfrm>
            <a:off x="2890800" y="4876800"/>
            <a:ext cx="331851" cy="228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9" name="object 24"/>
          <p:cNvSpPr txBox="1"/>
          <p:nvPr/>
        </p:nvSpPr>
        <p:spPr>
          <a:xfrm>
            <a:off x="3222651" y="4876800"/>
            <a:ext cx="333946" cy="228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0" name="object 23"/>
          <p:cNvSpPr txBox="1"/>
          <p:nvPr/>
        </p:nvSpPr>
        <p:spPr>
          <a:xfrm>
            <a:off x="3556597" y="4876800"/>
            <a:ext cx="329438" cy="228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1" name="object 22"/>
          <p:cNvSpPr txBox="1"/>
          <p:nvPr/>
        </p:nvSpPr>
        <p:spPr>
          <a:xfrm>
            <a:off x="3886035" y="4876800"/>
            <a:ext cx="327215" cy="228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2" name="object 21"/>
          <p:cNvSpPr txBox="1"/>
          <p:nvPr/>
        </p:nvSpPr>
        <p:spPr>
          <a:xfrm>
            <a:off x="4213251" y="4876800"/>
            <a:ext cx="329501" cy="228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3" name="object 20"/>
          <p:cNvSpPr txBox="1"/>
          <p:nvPr/>
        </p:nvSpPr>
        <p:spPr>
          <a:xfrm>
            <a:off x="4542752" y="4876800"/>
            <a:ext cx="331850" cy="228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4" name="object 19"/>
          <p:cNvSpPr txBox="1"/>
          <p:nvPr/>
        </p:nvSpPr>
        <p:spPr>
          <a:xfrm>
            <a:off x="4874603" y="4876800"/>
            <a:ext cx="329565" cy="228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5" name="object 18"/>
          <p:cNvSpPr txBox="1"/>
          <p:nvPr/>
        </p:nvSpPr>
        <p:spPr>
          <a:xfrm>
            <a:off x="5204168" y="4876800"/>
            <a:ext cx="329438" cy="228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6" name="object 17"/>
          <p:cNvSpPr txBox="1"/>
          <p:nvPr/>
        </p:nvSpPr>
        <p:spPr>
          <a:xfrm>
            <a:off x="5533606" y="4876800"/>
            <a:ext cx="333946" cy="228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7" name="object 16"/>
          <p:cNvSpPr txBox="1"/>
          <p:nvPr/>
        </p:nvSpPr>
        <p:spPr>
          <a:xfrm>
            <a:off x="5867553" y="4876800"/>
            <a:ext cx="331850" cy="228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8" name="object 15"/>
          <p:cNvSpPr txBox="1"/>
          <p:nvPr/>
        </p:nvSpPr>
        <p:spPr>
          <a:xfrm>
            <a:off x="2608733" y="4648200"/>
            <a:ext cx="3886200" cy="685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9" name="object 14"/>
          <p:cNvSpPr txBox="1"/>
          <p:nvPr/>
        </p:nvSpPr>
        <p:spPr>
          <a:xfrm>
            <a:off x="5526304" y="3111500"/>
            <a:ext cx="1286128" cy="6223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0" name="object 13"/>
          <p:cNvSpPr txBox="1"/>
          <p:nvPr/>
        </p:nvSpPr>
        <p:spPr>
          <a:xfrm>
            <a:off x="5526304" y="3733800"/>
            <a:ext cx="1286128" cy="3111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0357">
              <a:lnSpc>
                <a:spcPct val="101725"/>
              </a:lnSpc>
              <a:spcBef>
                <a:spcPts val="345"/>
              </a:spcBef>
            </a:pPr>
            <a:r>
              <a:rPr sz="1400" spc="-50" dirty="0" smtClean="0">
                <a:latin typeface="Calibri"/>
                <a:cs typeface="Calibri"/>
              </a:rPr>
              <a:t>W</a:t>
            </a:r>
            <a:r>
              <a:rPr sz="1400" spc="-14" dirty="0" smtClean="0">
                <a:latin typeface="Calibri"/>
                <a:cs typeface="Calibri"/>
              </a:rPr>
              <a:t>at</a:t>
            </a:r>
            <a:r>
              <a:rPr sz="1400" spc="0" dirty="0" smtClean="0">
                <a:latin typeface="Calibri"/>
                <a:cs typeface="Calibri"/>
              </a:rPr>
              <a:t>er</a:t>
            </a:r>
            <a:r>
              <a:rPr sz="1400" spc="4" dirty="0" smtClean="0">
                <a:latin typeface="Calibri"/>
                <a:cs typeface="Calibri"/>
              </a:rPr>
              <a:t> </a:t>
            </a:r>
            <a:r>
              <a:rPr sz="1400" spc="-4" dirty="0" smtClean="0">
                <a:latin typeface="Calibri"/>
                <a:cs typeface="Calibri"/>
              </a:rPr>
              <a:t>C</a:t>
            </a:r>
            <a:r>
              <a:rPr sz="1400" spc="0" dirty="0" smtClean="0">
                <a:latin typeface="Calibri"/>
                <a:cs typeface="Calibri"/>
              </a:rPr>
              <a:t>las</a:t>
            </a:r>
            <a:r>
              <a:rPr sz="1400" spc="4" dirty="0" smtClean="0">
                <a:latin typeface="Calibri"/>
                <a:cs typeface="Calibri"/>
              </a:rPr>
              <a:t>s</a:t>
            </a:r>
            <a:r>
              <a:rPr sz="1400" spc="0" dirty="0" smtClean="0">
                <a:latin typeface="Calibri"/>
                <a:cs typeface="Calibri"/>
              </a:rPr>
              <a:t>i</a:t>
            </a:r>
            <a:r>
              <a:rPr sz="1400" spc="4" dirty="0" smtClean="0">
                <a:latin typeface="Calibri"/>
                <a:cs typeface="Calibri"/>
              </a:rPr>
              <a:t>f</a:t>
            </a:r>
            <a:r>
              <a:rPr sz="1400" spc="0" dirty="0" smtClean="0">
                <a:latin typeface="Calibri"/>
                <a:cs typeface="Calibri"/>
              </a:rPr>
              <a:t>ier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1" name="object 12"/>
          <p:cNvSpPr txBox="1"/>
          <p:nvPr/>
        </p:nvSpPr>
        <p:spPr>
          <a:xfrm>
            <a:off x="3642259" y="3111500"/>
            <a:ext cx="1299845" cy="6223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2" name="object 11"/>
          <p:cNvSpPr txBox="1"/>
          <p:nvPr/>
        </p:nvSpPr>
        <p:spPr>
          <a:xfrm>
            <a:off x="3642259" y="3733800"/>
            <a:ext cx="1299845" cy="3111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9032">
              <a:lnSpc>
                <a:spcPct val="101725"/>
              </a:lnSpc>
              <a:spcBef>
                <a:spcPts val="345"/>
              </a:spcBef>
            </a:pPr>
            <a:r>
              <a:rPr sz="1400" spc="0" dirty="0" smtClean="0">
                <a:latin typeface="Calibri"/>
                <a:cs typeface="Calibri"/>
              </a:rPr>
              <a:t>Sand</a:t>
            </a:r>
            <a:r>
              <a:rPr sz="1400" spc="-14" dirty="0" smtClean="0">
                <a:latin typeface="Calibri"/>
                <a:cs typeface="Calibri"/>
              </a:rPr>
              <a:t> </a:t>
            </a:r>
            <a:r>
              <a:rPr sz="1400" spc="-4" dirty="0" smtClean="0">
                <a:latin typeface="Calibri"/>
                <a:cs typeface="Calibri"/>
              </a:rPr>
              <a:t>C</a:t>
            </a:r>
            <a:r>
              <a:rPr sz="1400" spc="0" dirty="0" smtClean="0">
                <a:latin typeface="Calibri"/>
                <a:cs typeface="Calibri"/>
              </a:rPr>
              <a:t>las</a:t>
            </a:r>
            <a:r>
              <a:rPr sz="1400" spc="4" dirty="0" smtClean="0">
                <a:latin typeface="Calibri"/>
                <a:cs typeface="Calibri"/>
              </a:rPr>
              <a:t>s</a:t>
            </a:r>
            <a:r>
              <a:rPr sz="1400" spc="0" dirty="0" smtClean="0">
                <a:latin typeface="Calibri"/>
                <a:cs typeface="Calibri"/>
              </a:rPr>
              <a:t>i</a:t>
            </a:r>
            <a:r>
              <a:rPr sz="1400" spc="4" dirty="0" smtClean="0">
                <a:latin typeface="Calibri"/>
                <a:cs typeface="Calibri"/>
              </a:rPr>
              <a:t>f</a:t>
            </a:r>
            <a:r>
              <a:rPr sz="1400" spc="0" dirty="0" smtClean="0">
                <a:latin typeface="Calibri"/>
                <a:cs typeface="Calibri"/>
              </a:rPr>
              <a:t>ier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3" name="object 10"/>
          <p:cNvSpPr txBox="1"/>
          <p:nvPr/>
        </p:nvSpPr>
        <p:spPr>
          <a:xfrm>
            <a:off x="2224050" y="3111500"/>
            <a:ext cx="1307845" cy="6457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4" name="object 9"/>
          <p:cNvSpPr txBox="1"/>
          <p:nvPr/>
        </p:nvSpPr>
        <p:spPr>
          <a:xfrm>
            <a:off x="2224050" y="3757295"/>
            <a:ext cx="1307845" cy="29940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74625">
              <a:lnSpc>
                <a:spcPct val="101725"/>
              </a:lnSpc>
              <a:spcBef>
                <a:spcPts val="340"/>
              </a:spcBef>
            </a:pPr>
            <a:r>
              <a:rPr sz="1400" spc="0" dirty="0" smtClean="0">
                <a:latin typeface="Calibri"/>
                <a:cs typeface="Calibri"/>
              </a:rPr>
              <a:t>Sky</a:t>
            </a:r>
            <a:r>
              <a:rPr sz="1400" spc="-14" dirty="0" smtClean="0">
                <a:latin typeface="Calibri"/>
                <a:cs typeface="Calibri"/>
              </a:rPr>
              <a:t> </a:t>
            </a:r>
            <a:r>
              <a:rPr sz="1400" spc="-4" dirty="0" smtClean="0">
                <a:latin typeface="Calibri"/>
                <a:cs typeface="Calibri"/>
              </a:rPr>
              <a:t>C</a:t>
            </a:r>
            <a:r>
              <a:rPr sz="1400" spc="0" dirty="0" smtClean="0">
                <a:latin typeface="Calibri"/>
                <a:cs typeface="Calibri"/>
              </a:rPr>
              <a:t>las</a:t>
            </a:r>
            <a:r>
              <a:rPr sz="1400" spc="4" dirty="0" smtClean="0">
                <a:latin typeface="Calibri"/>
                <a:cs typeface="Calibri"/>
              </a:rPr>
              <a:t>s</a:t>
            </a:r>
            <a:r>
              <a:rPr sz="1400" spc="0" dirty="0" smtClean="0">
                <a:latin typeface="Calibri"/>
                <a:cs typeface="Calibri"/>
              </a:rPr>
              <a:t>i</a:t>
            </a:r>
            <a:r>
              <a:rPr sz="1400" spc="4" dirty="0" smtClean="0">
                <a:latin typeface="Calibri"/>
                <a:cs typeface="Calibri"/>
              </a:rPr>
              <a:t>f</a:t>
            </a:r>
            <a:r>
              <a:rPr sz="1400" spc="0" dirty="0" smtClean="0">
                <a:latin typeface="Calibri"/>
                <a:cs typeface="Calibri"/>
              </a:rPr>
              <a:t>ier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5" name="object 8"/>
          <p:cNvSpPr txBox="1"/>
          <p:nvPr/>
        </p:nvSpPr>
        <p:spPr>
          <a:xfrm>
            <a:off x="386233" y="1811781"/>
            <a:ext cx="1061567" cy="3004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6156">
              <a:lnSpc>
                <a:spcPct val="101725"/>
              </a:lnSpc>
              <a:spcBef>
                <a:spcPts val="305"/>
              </a:spcBef>
            </a:pPr>
            <a:r>
              <a:rPr sz="1400" spc="-4" dirty="0" smtClean="0">
                <a:latin typeface="Calibri"/>
                <a:cs typeface="Calibri"/>
              </a:rPr>
              <a:t>Inpu</a:t>
            </a:r>
            <a:r>
              <a:rPr sz="1400" spc="0" dirty="0" smtClean="0">
                <a:latin typeface="Calibri"/>
                <a:cs typeface="Calibri"/>
              </a:rPr>
              <a:t>t</a:t>
            </a:r>
            <a:r>
              <a:rPr sz="1400" spc="14" dirty="0" smtClean="0">
                <a:latin typeface="Calibri"/>
                <a:cs typeface="Calibri"/>
              </a:rPr>
              <a:t> </a:t>
            </a:r>
            <a:r>
              <a:rPr sz="1400" spc="-4" dirty="0" smtClean="0">
                <a:latin typeface="Calibri"/>
                <a:cs typeface="Calibri"/>
              </a:rPr>
              <a:t>I</a:t>
            </a:r>
            <a:r>
              <a:rPr sz="1400" spc="0" dirty="0" smtClean="0">
                <a:latin typeface="Calibri"/>
                <a:cs typeface="Calibri"/>
              </a:rPr>
              <a:t>ma</a:t>
            </a:r>
            <a:r>
              <a:rPr sz="1400" spc="-14" dirty="0" smtClean="0">
                <a:latin typeface="Calibri"/>
                <a:cs typeface="Calibri"/>
              </a:rPr>
              <a:t>g</a:t>
            </a:r>
            <a:r>
              <a:rPr sz="1400" spc="0" dirty="0" smtClean="0">
                <a:latin typeface="Calibri"/>
                <a:cs typeface="Calibri"/>
              </a:rPr>
              <a:t>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6" name="object 7"/>
          <p:cNvSpPr txBox="1"/>
          <p:nvPr/>
        </p:nvSpPr>
        <p:spPr>
          <a:xfrm>
            <a:off x="1447800" y="1811781"/>
            <a:ext cx="564032" cy="3004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7" name="object 6"/>
          <p:cNvSpPr txBox="1"/>
          <p:nvPr/>
        </p:nvSpPr>
        <p:spPr>
          <a:xfrm>
            <a:off x="386233" y="2112264"/>
            <a:ext cx="1625600" cy="7960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  <p:extLst>
      <p:ext uri="{BB962C8B-B14F-4D97-AF65-F5344CB8AC3E}">
        <p14:creationId xmlns:p14="http://schemas.microsoft.com/office/powerpoint/2010/main" val="6394112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Frame level semantic features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990600"/>
          </a:xfrm>
        </p:spPr>
        <p:txBody>
          <a:bodyPr/>
          <a:lstStyle/>
          <a:p>
            <a:r>
              <a:rPr lang="en-US" dirty="0" smtClean="0"/>
              <a:t>Early IBM work from multimedia community</a:t>
            </a:r>
          </a:p>
          <a:p>
            <a:pPr lvl="1"/>
            <a:r>
              <a:rPr lang="en-US" dirty="0" smtClean="0"/>
              <a:t>[Smith et al., ICME2003]</a:t>
            </a:r>
            <a:endParaRPr lang="en-US" dirty="0"/>
          </a:p>
        </p:txBody>
      </p:sp>
      <p:sp>
        <p:nvSpPr>
          <p:cNvPr id="4" name="object 9"/>
          <p:cNvSpPr/>
          <p:nvPr/>
        </p:nvSpPr>
        <p:spPr>
          <a:xfrm>
            <a:off x="847725" y="2743200"/>
            <a:ext cx="6924675" cy="3371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100765" y="2355156"/>
            <a:ext cx="29610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Concatenation/</a:t>
            </a:r>
          </a:p>
          <a:p>
            <a:r>
              <a:rPr lang="en-US" dirty="0" smtClean="0"/>
              <a:t>Dimensionality Reduction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2985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Frame level semantic features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534400" cy="609600"/>
          </a:xfrm>
        </p:spPr>
        <p:txBody>
          <a:bodyPr/>
          <a:lstStyle/>
          <a:p>
            <a:r>
              <a:rPr lang="en-US" dirty="0" smtClean="0"/>
              <a:t>IMARS: IBM Multimedia Analysis and Retrieval System</a:t>
            </a:r>
            <a:endParaRPr lang="en-US" dirty="0"/>
          </a:p>
        </p:txBody>
      </p:sp>
      <p:sp>
        <p:nvSpPr>
          <p:cNvPr id="4" name="object 16"/>
          <p:cNvSpPr/>
          <p:nvPr/>
        </p:nvSpPr>
        <p:spPr>
          <a:xfrm>
            <a:off x="558791" y="3162300"/>
            <a:ext cx="3533775" cy="3390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17"/>
          <p:cNvSpPr/>
          <p:nvPr/>
        </p:nvSpPr>
        <p:spPr>
          <a:xfrm>
            <a:off x="3978266" y="3420110"/>
            <a:ext cx="914400" cy="381000"/>
          </a:xfrm>
          <a:custGeom>
            <a:avLst/>
            <a:gdLst/>
            <a:ahLst/>
            <a:cxnLst/>
            <a:rect l="l" t="t" r="r" b="b"/>
            <a:pathLst>
              <a:path w="914400" h="381000">
                <a:moveTo>
                  <a:pt x="723900" y="285750"/>
                </a:moveTo>
                <a:lnTo>
                  <a:pt x="723900" y="381000"/>
                </a:lnTo>
                <a:lnTo>
                  <a:pt x="914400" y="190500"/>
                </a:lnTo>
                <a:lnTo>
                  <a:pt x="723900" y="0"/>
                </a:lnTo>
                <a:lnTo>
                  <a:pt x="723900" y="95250"/>
                </a:lnTo>
                <a:lnTo>
                  <a:pt x="0" y="95250"/>
                </a:lnTo>
                <a:lnTo>
                  <a:pt x="0" y="285750"/>
                </a:lnTo>
                <a:lnTo>
                  <a:pt x="723900" y="28575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18"/>
          <p:cNvSpPr/>
          <p:nvPr/>
        </p:nvSpPr>
        <p:spPr>
          <a:xfrm>
            <a:off x="3978266" y="3420110"/>
            <a:ext cx="914400" cy="381000"/>
          </a:xfrm>
          <a:custGeom>
            <a:avLst/>
            <a:gdLst/>
            <a:ahLst/>
            <a:cxnLst/>
            <a:rect l="l" t="t" r="r" b="b"/>
            <a:pathLst>
              <a:path w="914400" h="381000">
                <a:moveTo>
                  <a:pt x="0" y="95250"/>
                </a:moveTo>
                <a:lnTo>
                  <a:pt x="723900" y="95250"/>
                </a:lnTo>
                <a:lnTo>
                  <a:pt x="723900" y="0"/>
                </a:lnTo>
                <a:lnTo>
                  <a:pt x="914400" y="190500"/>
                </a:lnTo>
                <a:lnTo>
                  <a:pt x="723900" y="381000"/>
                </a:lnTo>
                <a:lnTo>
                  <a:pt x="723900" y="285750"/>
                </a:lnTo>
                <a:lnTo>
                  <a:pt x="0" y="285750"/>
                </a:lnTo>
                <a:lnTo>
                  <a:pt x="0" y="95250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15"/>
          <p:cNvSpPr/>
          <p:nvPr/>
        </p:nvSpPr>
        <p:spPr>
          <a:xfrm>
            <a:off x="5045066" y="3276600"/>
            <a:ext cx="2057400" cy="609600"/>
          </a:xfrm>
          <a:custGeom>
            <a:avLst/>
            <a:gdLst/>
            <a:ahLst/>
            <a:cxnLst/>
            <a:rect l="l" t="t" r="r" b="b"/>
            <a:pathLst>
              <a:path w="2057400" h="609600">
                <a:moveTo>
                  <a:pt x="0" y="609600"/>
                </a:moveTo>
                <a:lnTo>
                  <a:pt x="2057400" y="609600"/>
                </a:lnTo>
                <a:lnTo>
                  <a:pt x="2057400" y="0"/>
                </a:lnTo>
                <a:lnTo>
                  <a:pt x="0" y="0"/>
                </a:lnTo>
                <a:lnTo>
                  <a:pt x="0" y="609600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3"/>
          <p:cNvSpPr/>
          <p:nvPr/>
        </p:nvSpPr>
        <p:spPr>
          <a:xfrm>
            <a:off x="5883266" y="4038600"/>
            <a:ext cx="381000" cy="647700"/>
          </a:xfrm>
          <a:custGeom>
            <a:avLst/>
            <a:gdLst/>
            <a:ahLst/>
            <a:cxnLst/>
            <a:rect l="l" t="t" r="r" b="b"/>
            <a:pathLst>
              <a:path w="381000" h="647700">
                <a:moveTo>
                  <a:pt x="190500" y="647700"/>
                </a:moveTo>
                <a:lnTo>
                  <a:pt x="381000" y="457200"/>
                </a:lnTo>
                <a:lnTo>
                  <a:pt x="285750" y="457200"/>
                </a:lnTo>
                <a:lnTo>
                  <a:pt x="285750" y="0"/>
                </a:lnTo>
                <a:lnTo>
                  <a:pt x="95250" y="0"/>
                </a:lnTo>
                <a:lnTo>
                  <a:pt x="95250" y="457200"/>
                </a:lnTo>
                <a:lnTo>
                  <a:pt x="0" y="457200"/>
                </a:lnTo>
                <a:lnTo>
                  <a:pt x="190500" y="64770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4"/>
          <p:cNvSpPr/>
          <p:nvPr/>
        </p:nvSpPr>
        <p:spPr>
          <a:xfrm>
            <a:off x="5883266" y="4038600"/>
            <a:ext cx="381000" cy="647700"/>
          </a:xfrm>
          <a:custGeom>
            <a:avLst/>
            <a:gdLst/>
            <a:ahLst/>
            <a:cxnLst/>
            <a:rect l="l" t="t" r="r" b="b"/>
            <a:pathLst>
              <a:path w="381000" h="647700">
                <a:moveTo>
                  <a:pt x="285750" y="0"/>
                </a:moveTo>
                <a:lnTo>
                  <a:pt x="285750" y="457200"/>
                </a:lnTo>
                <a:lnTo>
                  <a:pt x="381000" y="457200"/>
                </a:lnTo>
                <a:lnTo>
                  <a:pt x="190500" y="647700"/>
                </a:lnTo>
                <a:lnTo>
                  <a:pt x="0" y="457200"/>
                </a:lnTo>
                <a:lnTo>
                  <a:pt x="95250" y="457200"/>
                </a:lnTo>
                <a:lnTo>
                  <a:pt x="95250" y="0"/>
                </a:lnTo>
                <a:lnTo>
                  <a:pt x="285750" y="0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2"/>
          <p:cNvSpPr/>
          <p:nvPr/>
        </p:nvSpPr>
        <p:spPr>
          <a:xfrm>
            <a:off x="558791" y="2590800"/>
            <a:ext cx="2657475" cy="481075"/>
          </a:xfrm>
          <a:custGeom>
            <a:avLst/>
            <a:gdLst/>
            <a:ahLst/>
            <a:cxnLst/>
            <a:rect l="l" t="t" r="r" b="b"/>
            <a:pathLst>
              <a:path w="2657475" h="481075">
                <a:moveTo>
                  <a:pt x="1362583" y="240537"/>
                </a:moveTo>
                <a:lnTo>
                  <a:pt x="1355128" y="236414"/>
                </a:lnTo>
                <a:lnTo>
                  <a:pt x="1348755" y="225932"/>
                </a:lnTo>
                <a:lnTo>
                  <a:pt x="1345741" y="218468"/>
                </a:lnTo>
                <a:lnTo>
                  <a:pt x="1342857" y="209615"/>
                </a:lnTo>
                <a:lnTo>
                  <a:pt x="1340115" y="199444"/>
                </a:lnTo>
                <a:lnTo>
                  <a:pt x="1337526" y="188024"/>
                </a:lnTo>
                <a:lnTo>
                  <a:pt x="1335101" y="175426"/>
                </a:lnTo>
                <a:lnTo>
                  <a:pt x="1332853" y="161718"/>
                </a:lnTo>
                <a:lnTo>
                  <a:pt x="1330793" y="146972"/>
                </a:lnTo>
                <a:lnTo>
                  <a:pt x="1328931" y="131257"/>
                </a:lnTo>
                <a:lnTo>
                  <a:pt x="1327281" y="114643"/>
                </a:lnTo>
                <a:lnTo>
                  <a:pt x="1325853" y="97200"/>
                </a:lnTo>
                <a:lnTo>
                  <a:pt x="1324659" y="78998"/>
                </a:lnTo>
                <a:lnTo>
                  <a:pt x="1323710" y="60107"/>
                </a:lnTo>
                <a:lnTo>
                  <a:pt x="1323018" y="40597"/>
                </a:lnTo>
                <a:lnTo>
                  <a:pt x="1322594" y="20538"/>
                </a:lnTo>
                <a:lnTo>
                  <a:pt x="1322451" y="0"/>
                </a:lnTo>
                <a:lnTo>
                  <a:pt x="1322445" y="4179"/>
                </a:lnTo>
                <a:lnTo>
                  <a:pt x="1321765" y="44581"/>
                </a:lnTo>
                <a:lnTo>
                  <a:pt x="1320021" y="82729"/>
                </a:lnTo>
                <a:lnTo>
                  <a:pt x="1315611" y="134503"/>
                </a:lnTo>
                <a:lnTo>
                  <a:pt x="1309324" y="178060"/>
                </a:lnTo>
                <a:lnTo>
                  <a:pt x="1298562" y="220088"/>
                </a:lnTo>
                <a:lnTo>
                  <a:pt x="1282319" y="240537"/>
                </a:lnTo>
                <a:lnTo>
                  <a:pt x="40081" y="240537"/>
                </a:lnTo>
                <a:lnTo>
                  <a:pt x="39386" y="240573"/>
                </a:lnTo>
                <a:lnTo>
                  <a:pt x="32654" y="244659"/>
                </a:lnTo>
                <a:lnTo>
                  <a:pt x="26297" y="255140"/>
                </a:lnTo>
                <a:lnTo>
                  <a:pt x="23288" y="262603"/>
                </a:lnTo>
                <a:lnTo>
                  <a:pt x="20408" y="271455"/>
                </a:lnTo>
                <a:lnTo>
                  <a:pt x="17669" y="281626"/>
                </a:lnTo>
                <a:lnTo>
                  <a:pt x="15082" y="293046"/>
                </a:lnTo>
                <a:lnTo>
                  <a:pt x="12659" y="305645"/>
                </a:lnTo>
                <a:lnTo>
                  <a:pt x="10411" y="319352"/>
                </a:lnTo>
                <a:lnTo>
                  <a:pt x="8350" y="334099"/>
                </a:lnTo>
                <a:lnTo>
                  <a:pt x="6488" y="349814"/>
                </a:lnTo>
                <a:lnTo>
                  <a:pt x="4837" y="366428"/>
                </a:lnTo>
                <a:lnTo>
                  <a:pt x="3407" y="383872"/>
                </a:lnTo>
                <a:lnTo>
                  <a:pt x="2211" y="402074"/>
                </a:lnTo>
                <a:lnTo>
                  <a:pt x="1261" y="420966"/>
                </a:lnTo>
                <a:lnTo>
                  <a:pt x="568" y="440477"/>
                </a:lnTo>
                <a:lnTo>
                  <a:pt x="144" y="460536"/>
                </a:lnTo>
                <a:lnTo>
                  <a:pt x="0" y="481075"/>
                </a:lnTo>
              </a:path>
              <a:path w="2657475" h="481075">
                <a:moveTo>
                  <a:pt x="2657469" y="476896"/>
                </a:moveTo>
                <a:lnTo>
                  <a:pt x="2657267" y="456448"/>
                </a:lnTo>
                <a:lnTo>
                  <a:pt x="2656789" y="436494"/>
                </a:lnTo>
                <a:lnTo>
                  <a:pt x="2656044" y="417104"/>
                </a:lnTo>
                <a:lnTo>
                  <a:pt x="2655045" y="398346"/>
                </a:lnTo>
                <a:lnTo>
                  <a:pt x="2653802" y="380291"/>
                </a:lnTo>
                <a:lnTo>
                  <a:pt x="2652328" y="363010"/>
                </a:lnTo>
                <a:lnTo>
                  <a:pt x="2650635" y="346572"/>
                </a:lnTo>
                <a:lnTo>
                  <a:pt x="2648732" y="331047"/>
                </a:lnTo>
                <a:lnTo>
                  <a:pt x="2646633" y="316504"/>
                </a:lnTo>
                <a:lnTo>
                  <a:pt x="2644348" y="303015"/>
                </a:lnTo>
                <a:lnTo>
                  <a:pt x="2641890" y="290649"/>
                </a:lnTo>
                <a:lnTo>
                  <a:pt x="2639269" y="279475"/>
                </a:lnTo>
                <a:lnTo>
                  <a:pt x="2636497" y="269565"/>
                </a:lnTo>
                <a:lnTo>
                  <a:pt x="2633586" y="260987"/>
                </a:lnTo>
                <a:lnTo>
                  <a:pt x="2627391" y="248109"/>
                </a:lnTo>
                <a:lnTo>
                  <a:pt x="2620778" y="241402"/>
                </a:lnTo>
                <a:lnTo>
                  <a:pt x="2617343" y="240537"/>
                </a:lnTo>
                <a:lnTo>
                  <a:pt x="1362583" y="240537"/>
                </a:lnTo>
              </a:path>
              <a:path w="2657475" h="481075">
                <a:moveTo>
                  <a:pt x="2657475" y="481075"/>
                </a:moveTo>
                <a:lnTo>
                  <a:pt x="2657469" y="476896"/>
                </a:lnTo>
              </a:path>
            </a:pathLst>
          </a:custGeom>
          <a:ln w="38100">
            <a:solidFill>
              <a:srgbClr val="497DB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9"/>
          <p:cNvSpPr txBox="1"/>
          <p:nvPr/>
        </p:nvSpPr>
        <p:spPr>
          <a:xfrm>
            <a:off x="551806" y="2285364"/>
            <a:ext cx="2846216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spc="4" baseline="3034" dirty="0" smtClean="0">
                <a:solidFill>
                  <a:srgbClr val="FF0000"/>
                </a:solidFill>
                <a:latin typeface="Calibri"/>
                <a:cs typeface="Calibri"/>
              </a:rPr>
              <a:t>D</a:t>
            </a:r>
            <a:r>
              <a:rPr sz="2700" b="1" spc="0" baseline="3034" dirty="0" smtClean="0">
                <a:solidFill>
                  <a:srgbClr val="FF0000"/>
                </a:solidFill>
                <a:latin typeface="Calibri"/>
                <a:cs typeface="Calibri"/>
              </a:rPr>
              <a:t>is</a:t>
            </a:r>
            <a:r>
              <a:rPr sz="2700" b="1" spc="4" baseline="3034" dirty="0" smtClean="0">
                <a:solidFill>
                  <a:srgbClr val="FF0000"/>
                </a:solidFill>
                <a:latin typeface="Calibri"/>
                <a:cs typeface="Calibri"/>
              </a:rPr>
              <a:t>c</a:t>
            </a:r>
            <a:r>
              <a:rPr sz="2700" b="1" spc="0" baseline="3034" dirty="0" smtClean="0">
                <a:solidFill>
                  <a:srgbClr val="FF0000"/>
                </a:solidFill>
                <a:latin typeface="Calibri"/>
                <a:cs typeface="Calibri"/>
              </a:rPr>
              <a:t>rimi</a:t>
            </a:r>
            <a:r>
              <a:rPr sz="2700" b="1" spc="-4" baseline="3034" dirty="0" smtClean="0">
                <a:solidFill>
                  <a:srgbClr val="FF0000"/>
                </a:solidFill>
                <a:latin typeface="Calibri"/>
                <a:cs typeface="Calibri"/>
              </a:rPr>
              <a:t>n</a:t>
            </a:r>
            <a:r>
              <a:rPr sz="2700" b="1" spc="-9" baseline="3034" dirty="0" smtClean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sz="2700" b="1" spc="0" baseline="3034" dirty="0" smtClean="0">
                <a:solidFill>
                  <a:srgbClr val="FF0000"/>
                </a:solidFill>
                <a:latin typeface="Calibri"/>
                <a:cs typeface="Calibri"/>
              </a:rPr>
              <a:t>t</a:t>
            </a:r>
            <a:r>
              <a:rPr sz="2700" b="1" spc="-9" baseline="3034" dirty="0" smtClean="0">
                <a:solidFill>
                  <a:srgbClr val="FF0000"/>
                </a:solidFill>
                <a:latin typeface="Calibri"/>
                <a:cs typeface="Calibri"/>
              </a:rPr>
              <a:t>iv</a:t>
            </a:r>
            <a:r>
              <a:rPr sz="2700" b="1" spc="0" baseline="3034" dirty="0" smtClean="0">
                <a:solidFill>
                  <a:srgbClr val="FF0000"/>
                </a:solidFill>
                <a:latin typeface="Calibri"/>
                <a:cs typeface="Calibri"/>
              </a:rPr>
              <a:t>e</a:t>
            </a:r>
            <a:r>
              <a:rPr sz="2700" b="1" spc="-39" baseline="3034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700" b="1" spc="0" baseline="3034" dirty="0" smtClean="0">
                <a:solidFill>
                  <a:srgbClr val="FF0000"/>
                </a:solidFill>
                <a:latin typeface="Calibri"/>
                <a:cs typeface="Calibri"/>
              </a:rPr>
              <a:t>s</a:t>
            </a:r>
            <a:r>
              <a:rPr sz="2700" b="1" spc="4" baseline="3034" dirty="0" smtClean="0">
                <a:solidFill>
                  <a:srgbClr val="FF0000"/>
                </a:solidFill>
                <a:latin typeface="Calibri"/>
                <a:cs typeface="Calibri"/>
              </a:rPr>
              <a:t>e</a:t>
            </a:r>
            <a:r>
              <a:rPr sz="2700" b="1" spc="0" baseline="3034" dirty="0" smtClean="0">
                <a:solidFill>
                  <a:srgbClr val="FF0000"/>
                </a:solidFill>
                <a:latin typeface="Calibri"/>
                <a:cs typeface="Calibri"/>
              </a:rPr>
              <a:t>ma</a:t>
            </a:r>
            <a:r>
              <a:rPr sz="2700" b="1" spc="-4" baseline="3034" dirty="0" smtClean="0">
                <a:solidFill>
                  <a:srgbClr val="FF0000"/>
                </a:solidFill>
                <a:latin typeface="Calibri"/>
                <a:cs typeface="Calibri"/>
              </a:rPr>
              <a:t>n</a:t>
            </a:r>
            <a:r>
              <a:rPr sz="2700" b="1" spc="0" baseline="3034" dirty="0" smtClean="0">
                <a:solidFill>
                  <a:srgbClr val="FF0000"/>
                </a:solidFill>
                <a:latin typeface="Calibri"/>
                <a:cs typeface="Calibri"/>
              </a:rPr>
              <a:t>tic</a:t>
            </a:r>
            <a:r>
              <a:rPr sz="2700" b="1" spc="-4" baseline="3034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700" b="1" spc="4" baseline="3034" dirty="0" smtClean="0">
                <a:solidFill>
                  <a:srgbClr val="FF0000"/>
                </a:solidFill>
                <a:latin typeface="Calibri"/>
                <a:cs typeface="Calibri"/>
              </a:rPr>
              <a:t>b</a:t>
            </a:r>
            <a:r>
              <a:rPr sz="2700" b="1" spc="0" baseline="3034" dirty="0" smtClean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sz="2700" b="1" spc="-9" baseline="3034" dirty="0" smtClean="0">
                <a:solidFill>
                  <a:srgbClr val="FF0000"/>
                </a:solidFill>
                <a:latin typeface="Calibri"/>
                <a:cs typeface="Calibri"/>
              </a:rPr>
              <a:t>s</a:t>
            </a:r>
            <a:r>
              <a:rPr sz="2700" b="1" spc="0" baseline="3034" dirty="0" smtClean="0">
                <a:solidFill>
                  <a:srgbClr val="FF0000"/>
                </a:solidFill>
                <a:latin typeface="Calibri"/>
                <a:cs typeface="Calibri"/>
              </a:rPr>
              <a:t>is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2" name="object 8"/>
          <p:cNvSpPr txBox="1"/>
          <p:nvPr/>
        </p:nvSpPr>
        <p:spPr>
          <a:xfrm>
            <a:off x="4972295" y="4809363"/>
            <a:ext cx="2419105" cy="8030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4290">
              <a:lnSpc>
                <a:spcPts val="1935"/>
              </a:lnSpc>
              <a:spcBef>
                <a:spcPts val="96"/>
              </a:spcBef>
            </a:pPr>
            <a:r>
              <a:rPr sz="2700" b="1" spc="-4" baseline="3034" dirty="0" smtClean="0">
                <a:latin typeface="Calibri"/>
                <a:cs typeface="Calibri"/>
              </a:rPr>
              <a:t>R</a:t>
            </a:r>
            <a:r>
              <a:rPr sz="2700" b="1" spc="0" baseline="3034" dirty="0" smtClean="0">
                <a:latin typeface="Calibri"/>
                <a:cs typeface="Calibri"/>
              </a:rPr>
              <a:t>apid </a:t>
            </a:r>
            <a:r>
              <a:rPr sz="2700" b="1" spc="-4" baseline="3034" dirty="0" smtClean="0">
                <a:latin typeface="Calibri"/>
                <a:cs typeface="Calibri"/>
              </a:rPr>
              <a:t>e</a:t>
            </a:r>
            <a:r>
              <a:rPr sz="2700" b="1" spc="-9" baseline="3034" dirty="0" smtClean="0">
                <a:latin typeface="Calibri"/>
                <a:cs typeface="Calibri"/>
              </a:rPr>
              <a:t>v</a:t>
            </a:r>
            <a:r>
              <a:rPr sz="2700" b="1" spc="4" baseline="3034" dirty="0" smtClean="0">
                <a:latin typeface="Calibri"/>
                <a:cs typeface="Calibri"/>
              </a:rPr>
              <a:t>e</a:t>
            </a:r>
            <a:r>
              <a:rPr sz="2700" b="1" spc="-14" baseline="3034" dirty="0" smtClean="0">
                <a:latin typeface="Calibri"/>
                <a:cs typeface="Calibri"/>
              </a:rPr>
              <a:t>n</a:t>
            </a:r>
            <a:r>
              <a:rPr sz="2700" b="1" spc="0" baseline="3034" dirty="0" smtClean="0">
                <a:latin typeface="Calibri"/>
                <a:cs typeface="Calibri"/>
              </a:rPr>
              <a:t>t</a:t>
            </a:r>
            <a:r>
              <a:rPr sz="2700" b="1" spc="-25" baseline="3034" dirty="0" smtClean="0">
                <a:latin typeface="Calibri"/>
                <a:cs typeface="Calibri"/>
              </a:rPr>
              <a:t> </a:t>
            </a:r>
            <a:r>
              <a:rPr sz="2700" b="1" spc="0" baseline="3034" dirty="0" smtClean="0">
                <a:latin typeface="Calibri"/>
                <a:cs typeface="Calibri"/>
              </a:rPr>
              <a:t>mo</a:t>
            </a:r>
            <a:r>
              <a:rPr sz="2700" b="1" spc="9" baseline="3034" dirty="0" smtClean="0">
                <a:latin typeface="Calibri"/>
                <a:cs typeface="Calibri"/>
              </a:rPr>
              <a:t>d</a:t>
            </a:r>
            <a:r>
              <a:rPr sz="2700" b="1" spc="4" baseline="3034" dirty="0" smtClean="0">
                <a:latin typeface="Calibri"/>
                <a:cs typeface="Calibri"/>
              </a:rPr>
              <a:t>e</a:t>
            </a:r>
            <a:r>
              <a:rPr sz="2700" b="1" spc="-9" baseline="3034" dirty="0" smtClean="0">
                <a:latin typeface="Calibri"/>
                <a:cs typeface="Calibri"/>
              </a:rPr>
              <a:t>l</a:t>
            </a:r>
            <a:r>
              <a:rPr sz="2700" b="1" spc="0" baseline="3034" dirty="0" smtClean="0">
                <a:latin typeface="Calibri"/>
                <a:cs typeface="Calibri"/>
              </a:rPr>
              <a:t>in</a:t>
            </a:r>
            <a:r>
              <a:rPr sz="2700" b="1" spc="14" baseline="3034" dirty="0" smtClean="0">
                <a:latin typeface="Calibri"/>
                <a:cs typeface="Calibri"/>
              </a:rPr>
              <a:t>g</a:t>
            </a:r>
            <a:r>
              <a:rPr sz="2700" b="1" spc="0" baseline="3034" dirty="0" smtClean="0">
                <a:latin typeface="Calibri"/>
                <a:cs typeface="Calibri"/>
              </a:rPr>
              <a:t>,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160"/>
              </a:lnSpc>
              <a:spcBef>
                <a:spcPts val="11"/>
              </a:spcBef>
            </a:pPr>
            <a:r>
              <a:rPr sz="2700" b="1" spc="4" baseline="1517" dirty="0" smtClean="0">
                <a:latin typeface="Calibri"/>
                <a:cs typeface="Calibri"/>
              </a:rPr>
              <a:t>e</a:t>
            </a:r>
            <a:r>
              <a:rPr sz="2700" b="1" spc="19" baseline="1517" dirty="0" smtClean="0">
                <a:latin typeface="Calibri"/>
                <a:cs typeface="Calibri"/>
              </a:rPr>
              <a:t>.</a:t>
            </a:r>
            <a:r>
              <a:rPr sz="2700" b="1" spc="0" baseline="1517" dirty="0" smtClean="0">
                <a:latin typeface="Calibri"/>
                <a:cs typeface="Calibri"/>
              </a:rPr>
              <a:t>g.,</a:t>
            </a:r>
            <a:r>
              <a:rPr sz="2700" b="1" spc="-19" baseline="1517" dirty="0" smtClean="0">
                <a:latin typeface="Calibri"/>
                <a:cs typeface="Calibri"/>
              </a:rPr>
              <a:t> </a:t>
            </a:r>
            <a:r>
              <a:rPr sz="2700" b="1" spc="-50" baseline="1517" dirty="0" smtClean="0">
                <a:latin typeface="Calibri"/>
                <a:cs typeface="Calibri"/>
              </a:rPr>
              <a:t>“</a:t>
            </a:r>
            <a:r>
              <a:rPr sz="2700" b="1" spc="0" baseline="1517" dirty="0" smtClean="0">
                <a:latin typeface="Calibri"/>
                <a:cs typeface="Calibri"/>
              </a:rPr>
              <a:t>ac</a:t>
            </a:r>
            <a:r>
              <a:rPr sz="2700" b="1" spc="4" baseline="1517" dirty="0" smtClean="0">
                <a:latin typeface="Calibri"/>
                <a:cs typeface="Calibri"/>
              </a:rPr>
              <a:t>c</a:t>
            </a:r>
            <a:r>
              <a:rPr sz="2700" b="1" spc="0" baseline="1517" dirty="0" smtClean="0">
                <a:latin typeface="Calibri"/>
                <a:cs typeface="Calibri"/>
              </a:rPr>
              <a:t>i</a:t>
            </a:r>
            <a:r>
              <a:rPr sz="2700" b="1" spc="4" baseline="1517" dirty="0" smtClean="0">
                <a:latin typeface="Calibri"/>
                <a:cs typeface="Calibri"/>
              </a:rPr>
              <a:t>de</a:t>
            </a:r>
            <a:r>
              <a:rPr sz="2700" b="1" spc="-19" baseline="1517" dirty="0" smtClean="0">
                <a:latin typeface="Calibri"/>
                <a:cs typeface="Calibri"/>
              </a:rPr>
              <a:t>n</a:t>
            </a:r>
            <a:r>
              <a:rPr sz="2700" b="1" spc="0" baseline="1517" dirty="0" smtClean="0">
                <a:latin typeface="Calibri"/>
                <a:cs typeface="Calibri"/>
              </a:rPr>
              <a:t>t</a:t>
            </a:r>
            <a:r>
              <a:rPr sz="2700" b="1" spc="-29" baseline="1517" dirty="0" smtClean="0">
                <a:latin typeface="Calibri"/>
                <a:cs typeface="Calibri"/>
              </a:rPr>
              <a:t> </a:t>
            </a:r>
            <a:r>
              <a:rPr sz="2700" b="1" spc="0" baseline="1517" dirty="0" smtClean="0">
                <a:latin typeface="Calibri"/>
                <a:cs typeface="Calibri"/>
              </a:rPr>
              <a:t>with </a:t>
            </a:r>
            <a:r>
              <a:rPr sz="2700" b="1" spc="4" baseline="1517" dirty="0" smtClean="0">
                <a:latin typeface="Calibri"/>
                <a:cs typeface="Calibri"/>
              </a:rPr>
              <a:t>h</a:t>
            </a:r>
            <a:r>
              <a:rPr sz="2700" b="1" spc="0" baseline="1517" dirty="0" smtClean="0">
                <a:latin typeface="Calibri"/>
                <a:cs typeface="Calibri"/>
              </a:rPr>
              <a:t>ig</a:t>
            </a:r>
            <a:r>
              <a:rPr sz="2700" b="1" spc="14" baseline="1517" dirty="0" smtClean="0">
                <a:latin typeface="Calibri"/>
                <a:cs typeface="Calibri"/>
              </a:rPr>
              <a:t>h</a:t>
            </a:r>
            <a:r>
              <a:rPr sz="2700" b="1" spc="0" baseline="1517" dirty="0" smtClean="0">
                <a:latin typeface="Calibri"/>
                <a:cs typeface="Calibri"/>
              </a:rPr>
              <a:t>-</a:t>
            </a:r>
            <a:endParaRPr sz="1800">
              <a:latin typeface="Calibri"/>
              <a:cs typeface="Calibri"/>
            </a:endParaRPr>
          </a:p>
          <a:p>
            <a:pPr marL="12700" marR="34290">
              <a:lnSpc>
                <a:spcPts val="2165"/>
              </a:lnSpc>
              <a:spcBef>
                <a:spcPts val="0"/>
              </a:spcBef>
            </a:pPr>
            <a:r>
              <a:rPr sz="2700" b="1" spc="0" baseline="1517" dirty="0" smtClean="0">
                <a:latin typeface="Calibri"/>
                <a:cs typeface="Calibri"/>
              </a:rPr>
              <a:t>sp</a:t>
            </a:r>
            <a:r>
              <a:rPr sz="2700" b="1" spc="9" baseline="1517" dirty="0" smtClean="0">
                <a:latin typeface="Calibri"/>
                <a:cs typeface="Calibri"/>
              </a:rPr>
              <a:t>e</a:t>
            </a:r>
            <a:r>
              <a:rPr sz="2700" b="1" spc="0" baseline="1517" dirty="0" smtClean="0">
                <a:latin typeface="Calibri"/>
                <a:cs typeface="Calibri"/>
              </a:rPr>
              <a:t>ed</a:t>
            </a:r>
            <a:r>
              <a:rPr sz="2700" b="1" spc="-34" baseline="1517" dirty="0" smtClean="0">
                <a:latin typeface="Calibri"/>
                <a:cs typeface="Calibri"/>
              </a:rPr>
              <a:t> </a:t>
            </a:r>
            <a:r>
              <a:rPr sz="2700" b="1" spc="0" baseline="1517" dirty="0" smtClean="0">
                <a:latin typeface="Calibri"/>
                <a:cs typeface="Calibri"/>
              </a:rPr>
              <a:t>skid</a:t>
            </a:r>
            <a:r>
              <a:rPr sz="2700" b="1" spc="4" baseline="1517" dirty="0" smtClean="0">
                <a:latin typeface="Calibri"/>
                <a:cs typeface="Calibri"/>
              </a:rPr>
              <a:t>d</a:t>
            </a:r>
            <a:r>
              <a:rPr sz="2700" b="1" spc="0" baseline="1517" dirty="0" smtClean="0">
                <a:latin typeface="Calibri"/>
                <a:cs typeface="Calibri"/>
              </a:rPr>
              <a:t>i</a:t>
            </a:r>
            <a:r>
              <a:rPr sz="2700" b="1" spc="-4" baseline="1517" dirty="0" smtClean="0">
                <a:latin typeface="Calibri"/>
                <a:cs typeface="Calibri"/>
              </a:rPr>
              <a:t>n</a:t>
            </a:r>
            <a:r>
              <a:rPr sz="2700" b="1" spc="54" baseline="1517" dirty="0" smtClean="0">
                <a:latin typeface="Calibri"/>
                <a:cs typeface="Calibri"/>
              </a:rPr>
              <a:t>g</a:t>
            </a:r>
            <a:r>
              <a:rPr sz="2700" b="1" spc="0" baseline="1517" dirty="0" smtClean="0">
                <a:latin typeface="Calibri"/>
                <a:cs typeface="Calibri"/>
              </a:rPr>
              <a:t>”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6"/>
          <p:cNvSpPr txBox="1"/>
          <p:nvPr/>
        </p:nvSpPr>
        <p:spPr>
          <a:xfrm>
            <a:off x="5045066" y="3276600"/>
            <a:ext cx="2057400" cy="609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00"/>
              </a:lnSpc>
              <a:spcBef>
                <a:spcPts val="34"/>
              </a:spcBef>
            </a:pPr>
            <a:endParaRPr sz="900"/>
          </a:p>
          <a:p>
            <a:pPr marL="51815">
              <a:lnSpc>
                <a:spcPct val="101725"/>
              </a:lnSpc>
            </a:pPr>
            <a:r>
              <a:rPr sz="2000" spc="4" dirty="0" smtClean="0">
                <a:latin typeface="Calibri"/>
                <a:cs typeface="Calibri"/>
              </a:rPr>
              <a:t>E</a:t>
            </a:r>
            <a:r>
              <a:rPr sz="2000" spc="0" dirty="0" smtClean="0">
                <a:latin typeface="Calibri"/>
                <a:cs typeface="Calibri"/>
              </a:rPr>
              <a:t>nse</a:t>
            </a:r>
            <a:r>
              <a:rPr sz="2000" spc="-4" dirty="0" smtClean="0">
                <a:latin typeface="Calibri"/>
                <a:cs typeface="Calibri"/>
              </a:rPr>
              <a:t>m</a:t>
            </a:r>
            <a:r>
              <a:rPr sz="2000" spc="0" dirty="0" smtClean="0">
                <a:latin typeface="Calibri"/>
                <a:cs typeface="Calibri"/>
              </a:rPr>
              <a:t>ble Lea</a:t>
            </a:r>
            <a:r>
              <a:rPr sz="2000" spc="-4" dirty="0" smtClean="0">
                <a:latin typeface="Calibri"/>
                <a:cs typeface="Calibri"/>
              </a:rPr>
              <a:t>r</a:t>
            </a:r>
            <a:r>
              <a:rPr sz="2000" spc="0" dirty="0" smtClean="0">
                <a:latin typeface="Calibri"/>
                <a:cs typeface="Calibri"/>
              </a:rPr>
              <a:t>ning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4" name="object 10"/>
          <p:cNvSpPr txBox="1"/>
          <p:nvPr/>
        </p:nvSpPr>
        <p:spPr>
          <a:xfrm>
            <a:off x="5045066" y="2831337"/>
            <a:ext cx="2209800" cy="2360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0403">
              <a:lnSpc>
                <a:spcPts val="1730"/>
              </a:lnSpc>
              <a:spcBef>
                <a:spcPts val="86"/>
              </a:spcBef>
            </a:pPr>
            <a:r>
              <a:rPr sz="2400" spc="0" baseline="3413" dirty="0" smtClean="0">
                <a:latin typeface="Calibri"/>
                <a:cs typeface="Calibri"/>
              </a:rPr>
              <a:t>[</a:t>
            </a:r>
            <a:r>
              <a:rPr sz="2400" spc="-104" baseline="3413" dirty="0" smtClean="0">
                <a:latin typeface="Calibri"/>
                <a:cs typeface="Calibri"/>
              </a:rPr>
              <a:t>Y</a:t>
            </a:r>
            <a:r>
              <a:rPr sz="2400" spc="0" baseline="3413" dirty="0" smtClean="0">
                <a:latin typeface="Calibri"/>
                <a:cs typeface="Calibri"/>
              </a:rPr>
              <a:t>an</a:t>
            </a:r>
            <a:r>
              <a:rPr sz="2400" spc="-23" baseline="3413" dirty="0" smtClean="0">
                <a:latin typeface="Calibri"/>
                <a:cs typeface="Calibri"/>
              </a:rPr>
              <a:t> </a:t>
            </a:r>
            <a:r>
              <a:rPr sz="2400" spc="-14" baseline="3413" dirty="0" smtClean="0">
                <a:latin typeface="Calibri"/>
                <a:cs typeface="Calibri"/>
              </a:rPr>
              <a:t>e</a:t>
            </a:r>
            <a:r>
              <a:rPr sz="2400" spc="0" baseline="3413" dirty="0" smtClean="0">
                <a:latin typeface="Calibri"/>
                <a:cs typeface="Calibri"/>
              </a:rPr>
              <a:t>t </a:t>
            </a:r>
            <a:r>
              <a:rPr sz="2400" spc="4" baseline="3413" dirty="0" smtClean="0">
                <a:latin typeface="Calibri"/>
                <a:cs typeface="Calibri"/>
              </a:rPr>
              <a:t>a</a:t>
            </a:r>
            <a:r>
              <a:rPr sz="2400" spc="0" baseline="3413" dirty="0" smtClean="0">
                <a:latin typeface="Calibri"/>
                <a:cs typeface="Calibri"/>
              </a:rPr>
              <a:t>l,</a:t>
            </a:r>
            <a:r>
              <a:rPr sz="2400" spc="-7" baseline="3413" dirty="0" smtClean="0">
                <a:latin typeface="Calibri"/>
                <a:cs typeface="Calibri"/>
              </a:rPr>
              <a:t> </a:t>
            </a:r>
            <a:r>
              <a:rPr sz="2400" spc="0" baseline="1706" dirty="0" smtClean="0">
                <a:latin typeface="Calibri"/>
                <a:cs typeface="Calibri"/>
              </a:rPr>
              <a:t>KDD</a:t>
            </a:r>
            <a:r>
              <a:rPr sz="2400" spc="-17" baseline="1706" dirty="0" smtClean="0">
                <a:latin typeface="Calibri"/>
                <a:cs typeface="Calibri"/>
              </a:rPr>
              <a:t> </a:t>
            </a:r>
            <a:r>
              <a:rPr sz="2400" spc="-4" baseline="1706" dirty="0" smtClean="0">
                <a:latin typeface="Calibri"/>
                <a:cs typeface="Calibri"/>
              </a:rPr>
              <a:t>2007</a:t>
            </a:r>
            <a:r>
              <a:rPr sz="2400" spc="0" baseline="1706" dirty="0" smtClean="0">
                <a:latin typeface="Calibri"/>
                <a:cs typeface="Calibri"/>
              </a:rPr>
              <a:t>]</a:t>
            </a:r>
            <a:endParaRPr sz="1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63623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Frame level Semantic features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305800" cy="990600"/>
          </a:xfrm>
        </p:spPr>
        <p:txBody>
          <a:bodyPr/>
          <a:lstStyle/>
          <a:p>
            <a:r>
              <a:rPr lang="en-US" dirty="0" err="1" smtClean="0"/>
              <a:t>ClASSME</a:t>
            </a:r>
            <a:r>
              <a:rPr lang="en-US" dirty="0" smtClean="0"/>
              <a:t>: descriptor is formed by concatenating the outputs of weakly trained classifiers with noisy labels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714708" y="2514600"/>
            <a:ext cx="25267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spc="-139" baseline="3413" dirty="0" smtClean="0">
                <a:latin typeface="Century Schoolbook (Body)"/>
                <a:cs typeface="Calibri"/>
              </a:rPr>
              <a:t>[</a:t>
            </a:r>
            <a:r>
              <a:rPr lang="en-US" sz="2000" spc="-139" baseline="3413" dirty="0" err="1" smtClean="0">
                <a:latin typeface="Century Schoolbook (Body)"/>
                <a:cs typeface="Calibri"/>
              </a:rPr>
              <a:t>T</a:t>
            </a:r>
            <a:r>
              <a:rPr lang="en-US" sz="2000" baseline="3413" dirty="0" err="1" smtClean="0">
                <a:latin typeface="Century Schoolbook (Body)"/>
                <a:cs typeface="Calibri"/>
              </a:rPr>
              <a:t>o</a:t>
            </a:r>
            <a:r>
              <a:rPr lang="en-US" sz="2000" spc="-4" baseline="3413" dirty="0" err="1" smtClean="0">
                <a:latin typeface="Century Schoolbook (Body)"/>
                <a:cs typeface="Calibri"/>
              </a:rPr>
              <a:t>r</a:t>
            </a:r>
            <a:r>
              <a:rPr lang="en-US" sz="2000" spc="-29" baseline="3413" dirty="0" err="1" smtClean="0">
                <a:latin typeface="Century Schoolbook (Body)"/>
                <a:cs typeface="Calibri"/>
              </a:rPr>
              <a:t>r</a:t>
            </a:r>
            <a:r>
              <a:rPr lang="en-US" sz="2000" baseline="3413" dirty="0" err="1" smtClean="0">
                <a:latin typeface="Century Schoolbook (Body)"/>
                <a:cs typeface="Calibri"/>
              </a:rPr>
              <a:t>esani</a:t>
            </a:r>
            <a:r>
              <a:rPr lang="en-US" sz="2000" spc="-26" baseline="3413" dirty="0" smtClean="0">
                <a:latin typeface="Century Schoolbook (Body)"/>
                <a:cs typeface="Calibri"/>
              </a:rPr>
              <a:t> </a:t>
            </a:r>
            <a:r>
              <a:rPr lang="en-US" sz="2000" spc="-14" baseline="3413" dirty="0">
                <a:latin typeface="Century Schoolbook (Body)"/>
                <a:cs typeface="Calibri"/>
              </a:rPr>
              <a:t>e</a:t>
            </a:r>
            <a:r>
              <a:rPr lang="en-US" sz="2000" baseline="3413" dirty="0">
                <a:latin typeface="Century Schoolbook (Body)"/>
                <a:cs typeface="Calibri"/>
              </a:rPr>
              <a:t>t</a:t>
            </a:r>
            <a:r>
              <a:rPr lang="en-US" sz="2000" spc="1" baseline="3413" dirty="0">
                <a:latin typeface="Century Schoolbook (Body)"/>
                <a:cs typeface="Calibri"/>
              </a:rPr>
              <a:t> </a:t>
            </a:r>
            <a:r>
              <a:rPr lang="en-US" sz="2000" baseline="3413" dirty="0" smtClean="0">
                <a:latin typeface="Century Schoolbook (Body)"/>
                <a:cs typeface="Calibri"/>
              </a:rPr>
              <a:t>a</a:t>
            </a:r>
            <a:r>
              <a:rPr lang="en-US" sz="2000" spc="4" baseline="3413" dirty="0" smtClean="0">
                <a:latin typeface="Century Schoolbook (Body)"/>
                <a:cs typeface="Calibri"/>
              </a:rPr>
              <a:t>l, ECCV2010]</a:t>
            </a:r>
            <a:endParaRPr lang="en-US" dirty="0">
              <a:latin typeface="Century Schoolbook (Body)"/>
            </a:endParaRPr>
          </a:p>
        </p:txBody>
      </p:sp>
      <p:sp>
        <p:nvSpPr>
          <p:cNvPr id="5" name="object 19"/>
          <p:cNvSpPr/>
          <p:nvPr/>
        </p:nvSpPr>
        <p:spPr>
          <a:xfrm>
            <a:off x="698500" y="3313710"/>
            <a:ext cx="6705600" cy="29075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20"/>
          <p:cNvSpPr/>
          <p:nvPr/>
        </p:nvSpPr>
        <p:spPr>
          <a:xfrm>
            <a:off x="685800" y="3301010"/>
            <a:ext cx="6731000" cy="2932938"/>
          </a:xfrm>
          <a:custGeom>
            <a:avLst/>
            <a:gdLst/>
            <a:ahLst/>
            <a:cxnLst/>
            <a:rect l="l" t="t" r="r" b="b"/>
            <a:pathLst>
              <a:path w="6731000" h="2932938">
                <a:moveTo>
                  <a:pt x="0" y="2932938"/>
                </a:moveTo>
                <a:lnTo>
                  <a:pt x="6731000" y="2932938"/>
                </a:lnTo>
                <a:lnTo>
                  <a:pt x="6731000" y="0"/>
                </a:lnTo>
                <a:lnTo>
                  <a:pt x="0" y="0"/>
                </a:lnTo>
                <a:lnTo>
                  <a:pt x="0" y="2932938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21"/>
          <p:cNvSpPr/>
          <p:nvPr/>
        </p:nvSpPr>
        <p:spPr>
          <a:xfrm>
            <a:off x="1612900" y="4304361"/>
            <a:ext cx="1524000" cy="1066800"/>
          </a:xfrm>
          <a:custGeom>
            <a:avLst/>
            <a:gdLst/>
            <a:ahLst/>
            <a:cxnLst/>
            <a:rect l="l" t="t" r="r" b="b"/>
            <a:pathLst>
              <a:path w="1524000" h="1066800">
                <a:moveTo>
                  <a:pt x="0" y="1066800"/>
                </a:moveTo>
                <a:lnTo>
                  <a:pt x="1524000" y="1066800"/>
                </a:lnTo>
                <a:lnTo>
                  <a:pt x="1524000" y="0"/>
                </a:lnTo>
                <a:lnTo>
                  <a:pt x="0" y="0"/>
                </a:lnTo>
                <a:lnTo>
                  <a:pt x="0" y="1066800"/>
                </a:lnTo>
                <a:close/>
              </a:path>
            </a:pathLst>
          </a:custGeom>
          <a:ln w="508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22"/>
          <p:cNvSpPr/>
          <p:nvPr/>
        </p:nvSpPr>
        <p:spPr>
          <a:xfrm>
            <a:off x="4889500" y="5218761"/>
            <a:ext cx="1524000" cy="1066800"/>
          </a:xfrm>
          <a:custGeom>
            <a:avLst/>
            <a:gdLst/>
            <a:ahLst/>
            <a:cxnLst/>
            <a:rect l="l" t="t" r="r" b="b"/>
            <a:pathLst>
              <a:path w="1524000" h="1066800">
                <a:moveTo>
                  <a:pt x="0" y="1066800"/>
                </a:moveTo>
                <a:lnTo>
                  <a:pt x="1524000" y="1066800"/>
                </a:lnTo>
                <a:lnTo>
                  <a:pt x="1524000" y="0"/>
                </a:lnTo>
                <a:lnTo>
                  <a:pt x="0" y="0"/>
                </a:lnTo>
                <a:lnTo>
                  <a:pt x="0" y="1066800"/>
                </a:lnTo>
                <a:close/>
              </a:path>
            </a:pathLst>
          </a:custGeom>
          <a:ln w="508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23"/>
          <p:cNvSpPr/>
          <p:nvPr/>
        </p:nvSpPr>
        <p:spPr>
          <a:xfrm>
            <a:off x="6406896" y="4774642"/>
            <a:ext cx="1585722" cy="995451"/>
          </a:xfrm>
          <a:custGeom>
            <a:avLst/>
            <a:gdLst/>
            <a:ahLst/>
            <a:cxnLst/>
            <a:rect l="l" t="t" r="r" b="b"/>
            <a:pathLst>
              <a:path w="1585722" h="995451">
                <a:moveTo>
                  <a:pt x="1574164" y="0"/>
                </a:moveTo>
                <a:lnTo>
                  <a:pt x="1538587" y="19881"/>
                </a:lnTo>
                <a:lnTo>
                  <a:pt x="1563870" y="19299"/>
                </a:lnTo>
                <a:lnTo>
                  <a:pt x="1585722" y="18796"/>
                </a:lnTo>
                <a:lnTo>
                  <a:pt x="1574164" y="0"/>
                </a:lnTo>
                <a:close/>
              </a:path>
              <a:path w="1585722" h="995451">
                <a:moveTo>
                  <a:pt x="1484502" y="8382"/>
                </a:moveTo>
                <a:lnTo>
                  <a:pt x="1484629" y="15367"/>
                </a:lnTo>
                <a:lnTo>
                  <a:pt x="1490472" y="20955"/>
                </a:lnTo>
                <a:lnTo>
                  <a:pt x="1497456" y="20828"/>
                </a:lnTo>
                <a:lnTo>
                  <a:pt x="1538587" y="19881"/>
                </a:lnTo>
                <a:lnTo>
                  <a:pt x="1574164" y="0"/>
                </a:lnTo>
                <a:lnTo>
                  <a:pt x="1585722" y="18796"/>
                </a:lnTo>
                <a:lnTo>
                  <a:pt x="1578736" y="-4825"/>
                </a:lnTo>
                <a:lnTo>
                  <a:pt x="1585722" y="18796"/>
                </a:lnTo>
                <a:lnTo>
                  <a:pt x="1592072" y="16891"/>
                </a:lnTo>
                <a:lnTo>
                  <a:pt x="1606803" y="-7111"/>
                </a:lnTo>
                <a:lnTo>
                  <a:pt x="1496949" y="-4571"/>
                </a:lnTo>
                <a:lnTo>
                  <a:pt x="1489836" y="-4444"/>
                </a:lnTo>
                <a:lnTo>
                  <a:pt x="1484376" y="1397"/>
                </a:lnTo>
                <a:lnTo>
                  <a:pt x="1484502" y="8382"/>
                </a:lnTo>
                <a:close/>
              </a:path>
              <a:path w="1585722" h="995451">
                <a:moveTo>
                  <a:pt x="1552003" y="41544"/>
                </a:moveTo>
                <a:lnTo>
                  <a:pt x="1532635" y="77851"/>
                </a:lnTo>
                <a:lnTo>
                  <a:pt x="1529333" y="84074"/>
                </a:lnTo>
                <a:lnTo>
                  <a:pt x="1531620" y="91694"/>
                </a:lnTo>
                <a:lnTo>
                  <a:pt x="1537843" y="94996"/>
                </a:lnTo>
                <a:lnTo>
                  <a:pt x="1543938" y="98298"/>
                </a:lnTo>
                <a:lnTo>
                  <a:pt x="1551685" y="96012"/>
                </a:lnTo>
                <a:lnTo>
                  <a:pt x="1554987" y="89789"/>
                </a:lnTo>
                <a:lnTo>
                  <a:pt x="1606803" y="-7111"/>
                </a:lnTo>
                <a:lnTo>
                  <a:pt x="1592072" y="16891"/>
                </a:lnTo>
                <a:lnTo>
                  <a:pt x="1585722" y="18796"/>
                </a:lnTo>
                <a:lnTo>
                  <a:pt x="1563870" y="19299"/>
                </a:lnTo>
                <a:lnTo>
                  <a:pt x="1538587" y="19881"/>
                </a:lnTo>
                <a:lnTo>
                  <a:pt x="0" y="966698"/>
                </a:lnTo>
                <a:lnTo>
                  <a:pt x="13207" y="988339"/>
                </a:lnTo>
                <a:lnTo>
                  <a:pt x="1552003" y="4154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24"/>
          <p:cNvSpPr/>
          <p:nvPr/>
        </p:nvSpPr>
        <p:spPr>
          <a:xfrm>
            <a:off x="3135757" y="4370274"/>
            <a:ext cx="4877943" cy="117475"/>
          </a:xfrm>
          <a:custGeom>
            <a:avLst/>
            <a:gdLst/>
            <a:ahLst/>
            <a:cxnLst/>
            <a:rect l="l" t="t" r="r" b="b"/>
            <a:pathLst>
              <a:path w="4877943" h="117475">
                <a:moveTo>
                  <a:pt x="4770755" y="71247"/>
                </a:moveTo>
                <a:lnTo>
                  <a:pt x="4774819" y="76962"/>
                </a:lnTo>
                <a:lnTo>
                  <a:pt x="4782820" y="78359"/>
                </a:lnTo>
                <a:lnTo>
                  <a:pt x="4788535" y="74168"/>
                </a:lnTo>
                <a:lnTo>
                  <a:pt x="4877943" y="10287"/>
                </a:lnTo>
                <a:lnTo>
                  <a:pt x="4851781" y="0"/>
                </a:lnTo>
                <a:lnTo>
                  <a:pt x="4854067" y="25273"/>
                </a:lnTo>
                <a:lnTo>
                  <a:pt x="4851781" y="0"/>
                </a:lnTo>
                <a:lnTo>
                  <a:pt x="4847590" y="24130"/>
                </a:lnTo>
                <a:lnTo>
                  <a:pt x="4807289" y="29601"/>
                </a:lnTo>
                <a:lnTo>
                  <a:pt x="4773676" y="53593"/>
                </a:lnTo>
                <a:lnTo>
                  <a:pt x="4768088" y="57657"/>
                </a:lnTo>
                <a:lnTo>
                  <a:pt x="4766691" y="65531"/>
                </a:lnTo>
                <a:lnTo>
                  <a:pt x="4770755" y="71247"/>
                </a:lnTo>
                <a:close/>
              </a:path>
              <a:path w="4877943" h="117475">
                <a:moveTo>
                  <a:pt x="4761230" y="-16129"/>
                </a:moveTo>
                <a:lnTo>
                  <a:pt x="4767580" y="-13081"/>
                </a:lnTo>
                <a:lnTo>
                  <a:pt x="4805011" y="4327"/>
                </a:lnTo>
                <a:lnTo>
                  <a:pt x="4845558" y="2286"/>
                </a:lnTo>
                <a:lnTo>
                  <a:pt x="4827830" y="14939"/>
                </a:lnTo>
                <a:lnTo>
                  <a:pt x="4805011" y="4327"/>
                </a:lnTo>
                <a:lnTo>
                  <a:pt x="0" y="448944"/>
                </a:lnTo>
                <a:lnTo>
                  <a:pt x="2286" y="474218"/>
                </a:lnTo>
                <a:lnTo>
                  <a:pt x="4807289" y="29601"/>
                </a:lnTo>
                <a:lnTo>
                  <a:pt x="4847590" y="24130"/>
                </a:lnTo>
                <a:lnTo>
                  <a:pt x="4851781" y="0"/>
                </a:lnTo>
                <a:lnTo>
                  <a:pt x="4877943" y="10287"/>
                </a:lnTo>
                <a:lnTo>
                  <a:pt x="4778248" y="-36194"/>
                </a:lnTo>
                <a:lnTo>
                  <a:pt x="4771898" y="-39115"/>
                </a:lnTo>
                <a:lnTo>
                  <a:pt x="4764405" y="-36321"/>
                </a:lnTo>
                <a:lnTo>
                  <a:pt x="4761357" y="-29971"/>
                </a:lnTo>
                <a:lnTo>
                  <a:pt x="4758436" y="-23621"/>
                </a:lnTo>
                <a:lnTo>
                  <a:pt x="4761230" y="-16129"/>
                </a:lnTo>
                <a:close/>
              </a:path>
              <a:path w="4877943" h="117475">
                <a:moveTo>
                  <a:pt x="4845558" y="2286"/>
                </a:moveTo>
                <a:lnTo>
                  <a:pt x="4805011" y="4327"/>
                </a:lnTo>
                <a:lnTo>
                  <a:pt x="4827830" y="14939"/>
                </a:lnTo>
                <a:lnTo>
                  <a:pt x="4845558" y="228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6"/>
          <p:cNvSpPr txBox="1"/>
          <p:nvPr/>
        </p:nvSpPr>
        <p:spPr>
          <a:xfrm>
            <a:off x="701040" y="2932126"/>
            <a:ext cx="6554076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 smtClean="0">
                <a:latin typeface="Calibri"/>
                <a:cs typeface="Calibri"/>
              </a:rPr>
              <a:t>Im</a:t>
            </a:r>
            <a:r>
              <a:rPr sz="2700" spc="4" baseline="3034" dirty="0" smtClean="0">
                <a:latin typeface="Calibri"/>
                <a:cs typeface="Calibri"/>
              </a:rPr>
              <a:t>a</a:t>
            </a:r>
            <a:r>
              <a:rPr sz="2700" spc="-4" baseline="3034" dirty="0" smtClean="0">
                <a:latin typeface="Calibri"/>
                <a:cs typeface="Calibri"/>
              </a:rPr>
              <a:t>g</a:t>
            </a:r>
            <a:r>
              <a:rPr sz="2700" spc="0" baseline="3034" dirty="0" smtClean="0">
                <a:latin typeface="Calibri"/>
                <a:cs typeface="Calibri"/>
              </a:rPr>
              <a:t>es</a:t>
            </a:r>
            <a:r>
              <a:rPr sz="2700" spc="-19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u</a:t>
            </a:r>
            <a:r>
              <a:rPr sz="2700" spc="4" baseline="3034" dirty="0" smtClean="0">
                <a:latin typeface="Calibri"/>
                <a:cs typeface="Calibri"/>
              </a:rPr>
              <a:t>s</a:t>
            </a:r>
            <a:r>
              <a:rPr sz="2700" spc="0" baseline="3034" dirty="0" smtClean="0">
                <a:latin typeface="Calibri"/>
                <a:cs typeface="Calibri"/>
              </a:rPr>
              <a:t>ed</a:t>
            </a:r>
            <a:r>
              <a:rPr sz="2700" spc="4" baseline="3034" dirty="0" smtClean="0">
                <a:latin typeface="Calibri"/>
                <a:cs typeface="Calibri"/>
              </a:rPr>
              <a:t> </a:t>
            </a:r>
            <a:r>
              <a:rPr sz="2700" spc="-14" baseline="3034" dirty="0" smtClean="0">
                <a:latin typeface="Calibri"/>
                <a:cs typeface="Calibri"/>
              </a:rPr>
              <a:t>t</a:t>
            </a:r>
            <a:r>
              <a:rPr sz="2700" spc="0" baseline="3034" dirty="0" smtClean="0">
                <a:latin typeface="Calibri"/>
                <a:cs typeface="Calibri"/>
              </a:rPr>
              <a:t>o</a:t>
            </a:r>
            <a:r>
              <a:rPr sz="2700" spc="9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t</a:t>
            </a:r>
            <a:r>
              <a:rPr sz="2700" spc="-44" baseline="3034" dirty="0" smtClean="0">
                <a:latin typeface="Calibri"/>
                <a:cs typeface="Calibri"/>
              </a:rPr>
              <a:t>r</a:t>
            </a:r>
            <a:r>
              <a:rPr sz="2700" spc="0" baseline="3034" dirty="0" smtClean="0">
                <a:latin typeface="Calibri"/>
                <a:cs typeface="Calibri"/>
              </a:rPr>
              <a:t>ain the</a:t>
            </a:r>
            <a:r>
              <a:rPr sz="2700" spc="14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“</a:t>
            </a:r>
            <a:r>
              <a:rPr sz="2700" spc="-25" baseline="3034" dirty="0" smtClean="0">
                <a:latin typeface="Calibri"/>
                <a:cs typeface="Calibri"/>
              </a:rPr>
              <a:t>t</a:t>
            </a:r>
            <a:r>
              <a:rPr sz="2700" spc="0" baseline="3034" dirty="0" smtClean="0">
                <a:latin typeface="Calibri"/>
                <a:cs typeface="Calibri"/>
              </a:rPr>
              <a:t>able”</a:t>
            </a:r>
            <a:r>
              <a:rPr sz="2700" spc="25" baseline="3034" dirty="0" smtClean="0">
                <a:latin typeface="Calibri"/>
                <a:cs typeface="Calibri"/>
              </a:rPr>
              <a:t> </a:t>
            </a:r>
            <a:r>
              <a:rPr sz="2700" spc="-4" baseline="3034" dirty="0" smtClean="0">
                <a:latin typeface="Calibri"/>
                <a:cs typeface="Calibri"/>
              </a:rPr>
              <a:t>cl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4" baseline="3034" dirty="0" smtClean="0">
                <a:latin typeface="Calibri"/>
                <a:cs typeface="Calibri"/>
              </a:rPr>
              <a:t>s</a:t>
            </a:r>
            <a:r>
              <a:rPr sz="2700" spc="0" baseline="3034" dirty="0" smtClean="0">
                <a:latin typeface="Calibri"/>
                <a:cs typeface="Calibri"/>
              </a:rPr>
              <a:t>s</a:t>
            </a:r>
            <a:r>
              <a:rPr sz="2700" spc="4" baseline="3034" dirty="0" smtClean="0">
                <a:latin typeface="Calibri"/>
                <a:cs typeface="Calibri"/>
              </a:rPr>
              <a:t>e</a:t>
            </a:r>
            <a:r>
              <a:rPr sz="2700" spc="0" baseline="3034" dirty="0" smtClean="0">
                <a:latin typeface="Calibri"/>
                <a:cs typeface="Calibri"/>
              </a:rPr>
              <a:t>me</a:t>
            </a:r>
            <a:r>
              <a:rPr sz="2700" spc="9" baseline="3034" dirty="0" smtClean="0">
                <a:latin typeface="Calibri"/>
                <a:cs typeface="Calibri"/>
              </a:rPr>
              <a:t> </a:t>
            </a:r>
            <a:r>
              <a:rPr sz="2700" spc="0" baseline="3034" dirty="0" smtClean="0">
                <a:latin typeface="Calibri"/>
                <a:cs typeface="Calibri"/>
              </a:rPr>
              <a:t>(f</a:t>
            </a:r>
            <a:r>
              <a:rPr sz="2700" spc="-29" baseline="3034" dirty="0" smtClean="0">
                <a:latin typeface="Calibri"/>
                <a:cs typeface="Calibri"/>
              </a:rPr>
              <a:t>r</a:t>
            </a:r>
            <a:r>
              <a:rPr sz="2700" spc="0" baseline="3034" dirty="0" smtClean="0">
                <a:latin typeface="Calibri"/>
                <a:cs typeface="Calibri"/>
              </a:rPr>
              <a:t>om </a:t>
            </a:r>
            <a:r>
              <a:rPr sz="2700" spc="4" baseline="3034" dirty="0" smtClean="0">
                <a:latin typeface="Calibri"/>
                <a:cs typeface="Calibri"/>
              </a:rPr>
              <a:t>G</a:t>
            </a:r>
            <a:r>
              <a:rPr sz="2700" spc="0" baseline="3034" dirty="0" smtClean="0">
                <a:latin typeface="Calibri"/>
                <a:cs typeface="Calibri"/>
              </a:rPr>
              <a:t>oogle</a:t>
            </a:r>
            <a:r>
              <a:rPr sz="2700" spc="14" baseline="3034" dirty="0" smtClean="0">
                <a:latin typeface="Calibri"/>
                <a:cs typeface="Calibri"/>
              </a:rPr>
              <a:t> </a:t>
            </a:r>
            <a:r>
              <a:rPr sz="2700" spc="-4" baseline="3034" dirty="0" smtClean="0">
                <a:latin typeface="Calibri"/>
                <a:cs typeface="Calibri"/>
              </a:rPr>
              <a:t>i</a:t>
            </a:r>
            <a:r>
              <a:rPr sz="2700" spc="0" baseline="3034" dirty="0" smtClean="0">
                <a:latin typeface="Calibri"/>
                <a:cs typeface="Calibri"/>
              </a:rPr>
              <a:t>mage s</a:t>
            </a:r>
            <a:r>
              <a:rPr sz="2700" spc="9" baseline="3034" dirty="0" smtClean="0">
                <a:latin typeface="Calibri"/>
                <a:cs typeface="Calibri"/>
              </a:rPr>
              <a:t>e</a:t>
            </a:r>
            <a:r>
              <a:rPr sz="2700" spc="0" baseline="3034" dirty="0" smtClean="0">
                <a:latin typeface="Calibri"/>
                <a:cs typeface="Calibri"/>
              </a:rPr>
              <a:t>a</a:t>
            </a:r>
            <a:r>
              <a:rPr sz="2700" spc="-25" baseline="3034" dirty="0" smtClean="0">
                <a:latin typeface="Calibri"/>
                <a:cs typeface="Calibri"/>
              </a:rPr>
              <a:t>r</a:t>
            </a:r>
            <a:r>
              <a:rPr sz="2700" spc="-4" baseline="3034" dirty="0" smtClean="0">
                <a:latin typeface="Calibri"/>
                <a:cs typeface="Calibri"/>
              </a:rPr>
              <a:t>c</a:t>
            </a:r>
            <a:r>
              <a:rPr sz="2700" spc="0" baseline="3034" dirty="0" smtClean="0">
                <a:latin typeface="Calibri"/>
                <a:cs typeface="Calibri"/>
              </a:rPr>
              <a:t>h)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5"/>
          <p:cNvSpPr txBox="1"/>
          <p:nvPr/>
        </p:nvSpPr>
        <p:spPr>
          <a:xfrm>
            <a:off x="8093709" y="4249624"/>
            <a:ext cx="846870" cy="6959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572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Calibri"/>
                <a:cs typeface="Calibri"/>
              </a:rPr>
              <a:t>N</a:t>
            </a:r>
            <a:r>
              <a:rPr sz="3600" spc="-4" baseline="3413" dirty="0" smtClean="0">
                <a:latin typeface="Calibri"/>
                <a:cs typeface="Calibri"/>
              </a:rPr>
              <a:t>o</a:t>
            </a:r>
            <a:r>
              <a:rPr sz="3600" spc="0" baseline="3413" dirty="0" smtClean="0">
                <a:latin typeface="Calibri"/>
                <a:cs typeface="Calibri"/>
              </a:rPr>
              <a:t>i</a:t>
            </a:r>
            <a:r>
              <a:rPr sz="3600" spc="-50" baseline="3413" dirty="0" smtClean="0">
                <a:latin typeface="Calibri"/>
                <a:cs typeface="Calibri"/>
              </a:rPr>
              <a:t>s</a:t>
            </a:r>
            <a:r>
              <a:rPr sz="3600" spc="0" baseline="3413" dirty="0" smtClean="0">
                <a:latin typeface="Calibri"/>
                <a:cs typeface="Calibri"/>
              </a:rPr>
              <a:t>y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880"/>
              </a:lnSpc>
              <a:spcBef>
                <a:spcPts val="16"/>
              </a:spcBef>
            </a:pPr>
            <a:r>
              <a:rPr sz="3600" spc="0" baseline="1137" dirty="0" smtClean="0">
                <a:latin typeface="Calibri"/>
                <a:cs typeface="Calibri"/>
              </a:rPr>
              <a:t>Labe</a:t>
            </a:r>
            <a:r>
              <a:rPr sz="3600" spc="4" baseline="1137" dirty="0" smtClean="0">
                <a:latin typeface="Calibri"/>
                <a:cs typeface="Calibri"/>
              </a:rPr>
              <a:t>l</a:t>
            </a:r>
            <a:r>
              <a:rPr sz="3600" spc="0" baseline="1137" dirty="0" smtClean="0">
                <a:latin typeface="Calibri"/>
                <a:cs typeface="Calibri"/>
              </a:rPr>
              <a:t>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12900" y="4304361"/>
            <a:ext cx="1524000" cy="1066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4" name="object 12"/>
          <p:cNvSpPr txBox="1"/>
          <p:nvPr/>
        </p:nvSpPr>
        <p:spPr>
          <a:xfrm>
            <a:off x="685800" y="3301010"/>
            <a:ext cx="6731000" cy="19177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5" name="object 11"/>
          <p:cNvSpPr txBox="1"/>
          <p:nvPr/>
        </p:nvSpPr>
        <p:spPr>
          <a:xfrm>
            <a:off x="685800" y="5218761"/>
            <a:ext cx="4203700" cy="10151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6" name="object 10"/>
          <p:cNvSpPr txBox="1"/>
          <p:nvPr/>
        </p:nvSpPr>
        <p:spPr>
          <a:xfrm>
            <a:off x="4889500" y="5218761"/>
            <a:ext cx="1524000" cy="10151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7" name="object 9"/>
          <p:cNvSpPr txBox="1"/>
          <p:nvPr/>
        </p:nvSpPr>
        <p:spPr>
          <a:xfrm>
            <a:off x="6413500" y="5218761"/>
            <a:ext cx="1003300" cy="10151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8" name="object 8"/>
          <p:cNvSpPr txBox="1"/>
          <p:nvPr/>
        </p:nvSpPr>
        <p:spPr>
          <a:xfrm>
            <a:off x="685800" y="6233948"/>
            <a:ext cx="4203700" cy="51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7"/>
          <p:cNvSpPr txBox="1"/>
          <p:nvPr/>
        </p:nvSpPr>
        <p:spPr>
          <a:xfrm>
            <a:off x="4889500" y="6233948"/>
            <a:ext cx="1524000" cy="51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6"/>
          <p:cNvSpPr txBox="1"/>
          <p:nvPr/>
        </p:nvSpPr>
        <p:spPr>
          <a:xfrm>
            <a:off x="6413500" y="6233948"/>
            <a:ext cx="1003300" cy="51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266577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Frame level semantic features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609600"/>
          </a:xfrm>
        </p:spPr>
        <p:txBody>
          <a:bodyPr/>
          <a:lstStyle/>
          <a:p>
            <a:r>
              <a:rPr lang="en-US" dirty="0" smtClean="0"/>
              <a:t>CLASSMES</a:t>
            </a:r>
            <a:endParaRPr lang="en-US" dirty="0"/>
          </a:p>
        </p:txBody>
      </p:sp>
      <p:sp>
        <p:nvSpPr>
          <p:cNvPr id="4" name="object 11"/>
          <p:cNvSpPr/>
          <p:nvPr/>
        </p:nvSpPr>
        <p:spPr>
          <a:xfrm>
            <a:off x="599654" y="2209800"/>
            <a:ext cx="7364476" cy="22227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10"/>
          <p:cNvSpPr/>
          <p:nvPr/>
        </p:nvSpPr>
        <p:spPr>
          <a:xfrm>
            <a:off x="633868" y="4572000"/>
            <a:ext cx="820788" cy="4542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9"/>
          <p:cNvSpPr/>
          <p:nvPr/>
        </p:nvSpPr>
        <p:spPr>
          <a:xfrm>
            <a:off x="648956" y="5212411"/>
            <a:ext cx="820788" cy="4542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8"/>
          <p:cNvSpPr txBox="1"/>
          <p:nvPr/>
        </p:nvSpPr>
        <p:spPr>
          <a:xfrm>
            <a:off x="1566200" y="4690187"/>
            <a:ext cx="7349200" cy="5222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 smtClean="0">
                <a:latin typeface="+mj-lt"/>
                <a:cs typeface="Calibri"/>
              </a:rPr>
              <a:t>Comp</a:t>
            </a:r>
            <a:r>
              <a:rPr sz="2700" spc="4" baseline="3034" dirty="0" smtClean="0">
                <a:latin typeface="+mj-lt"/>
                <a:cs typeface="Calibri"/>
              </a:rPr>
              <a:t>a</a:t>
            </a:r>
            <a:r>
              <a:rPr sz="2700" spc="-4" baseline="3034" dirty="0" smtClean="0">
                <a:latin typeface="+mj-lt"/>
                <a:cs typeface="Calibri"/>
              </a:rPr>
              <a:t>c</a:t>
            </a:r>
            <a:r>
              <a:rPr sz="2700" spc="0" baseline="3034" dirty="0" smtClean="0">
                <a:latin typeface="+mj-lt"/>
                <a:cs typeface="Calibri"/>
              </a:rPr>
              <a:t>t</a:t>
            </a:r>
            <a:r>
              <a:rPr sz="2700" spc="9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and</a:t>
            </a:r>
            <a:r>
              <a:rPr sz="2700" spc="14" baseline="3034" dirty="0" smtClean="0">
                <a:latin typeface="+mj-lt"/>
                <a:cs typeface="Calibri"/>
              </a:rPr>
              <a:t> </a:t>
            </a:r>
            <a:r>
              <a:rPr sz="2700" spc="-64" baseline="3034" dirty="0" smtClean="0">
                <a:latin typeface="+mj-lt"/>
                <a:cs typeface="Calibri"/>
              </a:rPr>
              <a:t>E</a:t>
            </a:r>
            <a:r>
              <a:rPr sz="2700" spc="-9" baseline="3034" dirty="0" smtClean="0">
                <a:latin typeface="+mj-lt"/>
                <a:cs typeface="Calibri"/>
              </a:rPr>
              <a:t>f</a:t>
            </a:r>
            <a:r>
              <a:rPr sz="2700" spc="0" baseline="3034" dirty="0" smtClean="0">
                <a:latin typeface="+mj-lt"/>
                <a:cs typeface="Calibri"/>
              </a:rPr>
              <a:t>fi</a:t>
            </a:r>
            <a:r>
              <a:rPr sz="2700" spc="-9" baseline="3034" dirty="0" smtClean="0">
                <a:latin typeface="+mj-lt"/>
                <a:cs typeface="Calibri"/>
              </a:rPr>
              <a:t>c</a:t>
            </a:r>
            <a:r>
              <a:rPr sz="2700" spc="-4" baseline="3034" dirty="0" smtClean="0">
                <a:latin typeface="+mj-lt"/>
                <a:cs typeface="Calibri"/>
              </a:rPr>
              <a:t>i</a:t>
            </a:r>
            <a:r>
              <a:rPr sz="2700" spc="0" baseline="3034" dirty="0" smtClean="0">
                <a:latin typeface="+mj-lt"/>
                <a:cs typeface="Calibri"/>
              </a:rPr>
              <a:t>e</a:t>
            </a:r>
            <a:r>
              <a:rPr sz="2700" spc="-4" baseline="3034" dirty="0" smtClean="0">
                <a:latin typeface="+mj-lt"/>
                <a:cs typeface="Calibri"/>
              </a:rPr>
              <a:t>n</a:t>
            </a:r>
            <a:r>
              <a:rPr sz="2700" spc="0" baseline="3034" dirty="0" smtClean="0">
                <a:latin typeface="+mj-lt"/>
                <a:cs typeface="Calibri"/>
              </a:rPr>
              <a:t>t</a:t>
            </a:r>
            <a:r>
              <a:rPr sz="2700" spc="9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Descr</a:t>
            </a:r>
            <a:r>
              <a:rPr sz="2700" spc="-9" baseline="3034" dirty="0" smtClean="0">
                <a:latin typeface="+mj-lt"/>
                <a:cs typeface="Calibri"/>
              </a:rPr>
              <a:t>ip</a:t>
            </a:r>
            <a:r>
              <a:rPr sz="2700" spc="-14" baseline="3034" dirty="0" smtClean="0">
                <a:latin typeface="+mj-lt"/>
                <a:cs typeface="Calibri"/>
              </a:rPr>
              <a:t>t</a:t>
            </a:r>
            <a:r>
              <a:rPr sz="2700" spc="0" baseline="3034" dirty="0" smtClean="0">
                <a:latin typeface="+mj-lt"/>
                <a:cs typeface="Calibri"/>
              </a:rPr>
              <a:t>or,</a:t>
            </a:r>
            <a:r>
              <a:rPr sz="2700" spc="4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u</a:t>
            </a:r>
            <a:r>
              <a:rPr sz="2700" spc="4" baseline="3034" dirty="0" smtClean="0">
                <a:latin typeface="+mj-lt"/>
                <a:cs typeface="Calibri"/>
              </a:rPr>
              <a:t>s</a:t>
            </a:r>
            <a:r>
              <a:rPr sz="2700" spc="-9" baseline="3034" dirty="0" smtClean="0">
                <a:latin typeface="+mj-lt"/>
                <a:cs typeface="Calibri"/>
              </a:rPr>
              <a:t>e</a:t>
            </a:r>
            <a:r>
              <a:rPr sz="2700" spc="0" baseline="3034" dirty="0" smtClean="0">
                <a:latin typeface="+mj-lt"/>
                <a:cs typeface="Calibri"/>
              </a:rPr>
              <a:t>f</a:t>
            </a:r>
            <a:r>
              <a:rPr sz="2700" spc="4" baseline="3034" dirty="0" smtClean="0">
                <a:latin typeface="+mj-lt"/>
                <a:cs typeface="Calibri"/>
              </a:rPr>
              <a:t>u</a:t>
            </a:r>
            <a:r>
              <a:rPr sz="2700" spc="0" baseline="3034" dirty="0" smtClean="0">
                <a:latin typeface="+mj-lt"/>
                <a:cs typeface="Calibri"/>
              </a:rPr>
              <a:t>l</a:t>
            </a:r>
            <a:r>
              <a:rPr sz="2700" spc="-4" baseline="3034" dirty="0" smtClean="0">
                <a:latin typeface="+mj-lt"/>
                <a:cs typeface="Calibri"/>
              </a:rPr>
              <a:t> </a:t>
            </a:r>
            <a:r>
              <a:rPr sz="2700" spc="-34" baseline="3034" dirty="0" smtClean="0">
                <a:latin typeface="+mj-lt"/>
                <a:cs typeface="Calibri"/>
              </a:rPr>
              <a:t>f</a:t>
            </a:r>
            <a:r>
              <a:rPr sz="2700" spc="0" baseline="3034" dirty="0" smtClean="0">
                <a:latin typeface="+mj-lt"/>
                <a:cs typeface="Calibri"/>
              </a:rPr>
              <a:t>or </a:t>
            </a:r>
            <a:r>
              <a:rPr sz="2700" spc="-9" baseline="3034" dirty="0" smtClean="0">
                <a:latin typeface="+mj-lt"/>
                <a:cs typeface="Calibri"/>
              </a:rPr>
              <a:t>l</a:t>
            </a:r>
            <a:r>
              <a:rPr sz="2700" spc="0" baseline="3034" dirty="0" smtClean="0">
                <a:latin typeface="+mj-lt"/>
                <a:cs typeface="Calibri"/>
              </a:rPr>
              <a:t>a</a:t>
            </a:r>
            <a:r>
              <a:rPr sz="2700" spc="-25" baseline="3034" dirty="0" smtClean="0">
                <a:latin typeface="+mj-lt"/>
                <a:cs typeface="Calibri"/>
              </a:rPr>
              <a:t>r</a:t>
            </a:r>
            <a:r>
              <a:rPr sz="2700" spc="-4" baseline="3034" dirty="0" smtClean="0">
                <a:latin typeface="+mj-lt"/>
                <a:cs typeface="Calibri"/>
              </a:rPr>
              <a:t>g</a:t>
            </a:r>
            <a:r>
              <a:rPr sz="2700" spc="25" baseline="3034" dirty="0" smtClean="0">
                <a:latin typeface="+mj-lt"/>
                <a:cs typeface="Calibri"/>
              </a:rPr>
              <a:t>e</a:t>
            </a:r>
            <a:r>
              <a:rPr sz="2700" spc="0" baseline="3034" dirty="0" smtClean="0">
                <a:latin typeface="+mj-lt"/>
                <a:cs typeface="Calibri"/>
              </a:rPr>
              <a:t>-s</a:t>
            </a:r>
            <a:r>
              <a:rPr sz="2700" spc="-14" baseline="3034" dirty="0" smtClean="0">
                <a:latin typeface="+mj-lt"/>
                <a:cs typeface="Calibri"/>
              </a:rPr>
              <a:t>c</a:t>
            </a:r>
            <a:r>
              <a:rPr sz="2700" spc="0" baseline="3034" dirty="0" smtClean="0">
                <a:latin typeface="+mj-lt"/>
                <a:cs typeface="Calibri"/>
              </a:rPr>
              <a:t>ale c</a:t>
            </a:r>
            <a:r>
              <a:rPr sz="2700" spc="-9" baseline="3034" dirty="0" smtClean="0">
                <a:latin typeface="+mj-lt"/>
                <a:cs typeface="Calibri"/>
              </a:rPr>
              <a:t>l</a:t>
            </a:r>
            <a:r>
              <a:rPr sz="2700" spc="0" baseline="3034" dirty="0" smtClean="0">
                <a:latin typeface="+mj-lt"/>
                <a:cs typeface="Calibri"/>
              </a:rPr>
              <a:t>a</a:t>
            </a:r>
            <a:r>
              <a:rPr sz="2700" spc="4" baseline="3034" dirty="0" smtClean="0">
                <a:latin typeface="+mj-lt"/>
                <a:cs typeface="Calibri"/>
              </a:rPr>
              <a:t>s</a:t>
            </a:r>
            <a:r>
              <a:rPr sz="2700" spc="0" baseline="3034" dirty="0" smtClean="0">
                <a:latin typeface="+mj-lt"/>
                <a:cs typeface="Calibri"/>
              </a:rPr>
              <a:t>sifi</a:t>
            </a:r>
            <a:r>
              <a:rPr sz="2700" spc="-19" baseline="3034" dirty="0" smtClean="0">
                <a:latin typeface="+mj-lt"/>
                <a:cs typeface="Calibri"/>
              </a:rPr>
              <a:t>c</a:t>
            </a:r>
            <a:r>
              <a:rPr sz="2700" spc="-9" baseline="3034" dirty="0" smtClean="0">
                <a:latin typeface="+mj-lt"/>
                <a:cs typeface="Calibri"/>
              </a:rPr>
              <a:t>a</a:t>
            </a:r>
            <a:r>
              <a:rPr sz="2700" spc="0" baseline="3034" dirty="0" smtClean="0">
                <a:latin typeface="+mj-lt"/>
                <a:cs typeface="Calibri"/>
              </a:rPr>
              <a:t>t</a:t>
            </a:r>
            <a:r>
              <a:rPr sz="2700" spc="-9" baseline="3034" dirty="0" smtClean="0">
                <a:latin typeface="+mj-lt"/>
                <a:cs typeface="Calibri"/>
              </a:rPr>
              <a:t>i</a:t>
            </a:r>
            <a:r>
              <a:rPr sz="2700" spc="0" baseline="3034" dirty="0" smtClean="0">
                <a:latin typeface="+mj-lt"/>
                <a:cs typeface="Calibri"/>
              </a:rPr>
              <a:t>on</a:t>
            </a:r>
            <a:endParaRPr sz="1800" dirty="0">
              <a:latin typeface="+mj-lt"/>
              <a:cs typeface="Calibri"/>
            </a:endParaRPr>
          </a:p>
        </p:txBody>
      </p:sp>
      <p:sp>
        <p:nvSpPr>
          <p:cNvPr id="8" name="object 7"/>
          <p:cNvSpPr txBox="1"/>
          <p:nvPr/>
        </p:nvSpPr>
        <p:spPr>
          <a:xfrm>
            <a:off x="1581136" y="5343806"/>
            <a:ext cx="4210064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aseline="3034" dirty="0">
                <a:latin typeface="+mj-lt"/>
                <a:cs typeface="Calibri"/>
              </a:rPr>
              <a:t>Features are not really semantic!</a:t>
            </a:r>
            <a:endParaRPr sz="2700" baseline="3034" dirty="0">
              <a:latin typeface="+mj-lt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00672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Semantic attributes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4343400"/>
            <a:ext cx="8229600" cy="1600200"/>
          </a:xfrm>
        </p:spPr>
        <p:txBody>
          <a:bodyPr/>
          <a:lstStyle/>
          <a:p>
            <a:r>
              <a:rPr lang="en-US" dirty="0" smtClean="0"/>
              <a:t>Modifiers rather than (or in addition to) nouns</a:t>
            </a:r>
          </a:p>
          <a:p>
            <a:r>
              <a:rPr lang="en-US" dirty="0" smtClean="0"/>
              <a:t>Semantic properties that are shared among objects</a:t>
            </a:r>
          </a:p>
          <a:p>
            <a:r>
              <a:rPr lang="en-US" dirty="0" smtClean="0"/>
              <a:t>Attributes are category independent and </a:t>
            </a:r>
            <a:r>
              <a:rPr lang="en-US" dirty="0" err="1" smtClean="0"/>
              <a:t>trasferrable</a:t>
            </a:r>
            <a:endParaRPr lang="en-US" dirty="0"/>
          </a:p>
        </p:txBody>
      </p:sp>
      <p:sp>
        <p:nvSpPr>
          <p:cNvPr id="4" name="object 31"/>
          <p:cNvSpPr/>
          <p:nvPr/>
        </p:nvSpPr>
        <p:spPr>
          <a:xfrm>
            <a:off x="1701671" y="2159000"/>
            <a:ext cx="1497076" cy="1828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32"/>
          <p:cNvSpPr/>
          <p:nvPr/>
        </p:nvSpPr>
        <p:spPr>
          <a:xfrm>
            <a:off x="1696908" y="2154174"/>
            <a:ext cx="1506601" cy="1838325"/>
          </a:xfrm>
          <a:custGeom>
            <a:avLst/>
            <a:gdLst/>
            <a:ahLst/>
            <a:cxnLst/>
            <a:rect l="l" t="t" r="r" b="b"/>
            <a:pathLst>
              <a:path w="1506601" h="1838325">
                <a:moveTo>
                  <a:pt x="0" y="1838325"/>
                </a:moveTo>
                <a:lnTo>
                  <a:pt x="1506601" y="1838325"/>
                </a:lnTo>
                <a:lnTo>
                  <a:pt x="1506601" y="0"/>
                </a:lnTo>
                <a:lnTo>
                  <a:pt x="0" y="0"/>
                </a:lnTo>
                <a:lnTo>
                  <a:pt x="0" y="1838325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33"/>
          <p:cNvSpPr/>
          <p:nvPr/>
        </p:nvSpPr>
        <p:spPr>
          <a:xfrm>
            <a:off x="2158871" y="3283966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0" y="609600"/>
                </a:moveTo>
                <a:lnTo>
                  <a:pt x="609600" y="609600"/>
                </a:lnTo>
                <a:lnTo>
                  <a:pt x="609600" y="0"/>
                </a:lnTo>
                <a:lnTo>
                  <a:pt x="0" y="0"/>
                </a:lnTo>
                <a:lnTo>
                  <a:pt x="0" y="609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34"/>
          <p:cNvSpPr/>
          <p:nvPr/>
        </p:nvSpPr>
        <p:spPr>
          <a:xfrm>
            <a:off x="2158871" y="3283966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0" y="609600"/>
                </a:moveTo>
                <a:lnTo>
                  <a:pt x="609600" y="609600"/>
                </a:lnTo>
                <a:lnTo>
                  <a:pt x="609600" y="0"/>
                </a:lnTo>
                <a:lnTo>
                  <a:pt x="0" y="0"/>
                </a:lnTo>
                <a:lnTo>
                  <a:pt x="0" y="609600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23"/>
          <p:cNvSpPr/>
          <p:nvPr/>
        </p:nvSpPr>
        <p:spPr>
          <a:xfrm>
            <a:off x="4978271" y="2204974"/>
            <a:ext cx="1496949" cy="1828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24"/>
          <p:cNvSpPr/>
          <p:nvPr/>
        </p:nvSpPr>
        <p:spPr>
          <a:xfrm>
            <a:off x="4973445" y="2200275"/>
            <a:ext cx="1506601" cy="1838325"/>
          </a:xfrm>
          <a:custGeom>
            <a:avLst/>
            <a:gdLst/>
            <a:ahLst/>
            <a:cxnLst/>
            <a:rect l="l" t="t" r="r" b="b"/>
            <a:pathLst>
              <a:path w="1506601" h="1838325">
                <a:moveTo>
                  <a:pt x="0" y="1838325"/>
                </a:moveTo>
                <a:lnTo>
                  <a:pt x="1506601" y="1838325"/>
                </a:lnTo>
                <a:lnTo>
                  <a:pt x="1506601" y="0"/>
                </a:lnTo>
                <a:lnTo>
                  <a:pt x="0" y="0"/>
                </a:lnTo>
                <a:lnTo>
                  <a:pt x="0" y="1838325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25"/>
          <p:cNvSpPr/>
          <p:nvPr/>
        </p:nvSpPr>
        <p:spPr>
          <a:xfrm>
            <a:off x="5391021" y="2204974"/>
            <a:ext cx="762000" cy="381000"/>
          </a:xfrm>
          <a:custGeom>
            <a:avLst/>
            <a:gdLst/>
            <a:ahLst/>
            <a:cxnLst/>
            <a:rect l="l" t="t" r="r" b="b"/>
            <a:pathLst>
              <a:path w="762000" h="381000">
                <a:moveTo>
                  <a:pt x="0" y="190500"/>
                </a:moveTo>
                <a:lnTo>
                  <a:pt x="4986" y="159613"/>
                </a:lnTo>
                <a:lnTo>
                  <a:pt x="19421" y="130308"/>
                </a:lnTo>
                <a:lnTo>
                  <a:pt x="42523" y="102978"/>
                </a:lnTo>
                <a:lnTo>
                  <a:pt x="73505" y="78016"/>
                </a:lnTo>
                <a:lnTo>
                  <a:pt x="111585" y="55816"/>
                </a:lnTo>
                <a:lnTo>
                  <a:pt x="155978" y="36771"/>
                </a:lnTo>
                <a:lnTo>
                  <a:pt x="180297" y="28554"/>
                </a:lnTo>
                <a:lnTo>
                  <a:pt x="205900" y="21273"/>
                </a:lnTo>
                <a:lnTo>
                  <a:pt x="232689" y="14978"/>
                </a:lnTo>
                <a:lnTo>
                  <a:pt x="260567" y="9717"/>
                </a:lnTo>
                <a:lnTo>
                  <a:pt x="289435" y="5539"/>
                </a:lnTo>
                <a:lnTo>
                  <a:pt x="319195" y="2494"/>
                </a:lnTo>
                <a:lnTo>
                  <a:pt x="349749" y="631"/>
                </a:lnTo>
                <a:lnTo>
                  <a:pt x="381000" y="0"/>
                </a:lnTo>
                <a:lnTo>
                  <a:pt x="412250" y="631"/>
                </a:lnTo>
                <a:lnTo>
                  <a:pt x="442804" y="2494"/>
                </a:lnTo>
                <a:lnTo>
                  <a:pt x="472564" y="5539"/>
                </a:lnTo>
                <a:lnTo>
                  <a:pt x="501432" y="9717"/>
                </a:lnTo>
                <a:lnTo>
                  <a:pt x="529310" y="14978"/>
                </a:lnTo>
                <a:lnTo>
                  <a:pt x="556099" y="21273"/>
                </a:lnTo>
                <a:lnTo>
                  <a:pt x="581702" y="28554"/>
                </a:lnTo>
                <a:lnTo>
                  <a:pt x="606021" y="36771"/>
                </a:lnTo>
                <a:lnTo>
                  <a:pt x="650414" y="55816"/>
                </a:lnTo>
                <a:lnTo>
                  <a:pt x="688494" y="78016"/>
                </a:lnTo>
                <a:lnTo>
                  <a:pt x="719476" y="102978"/>
                </a:lnTo>
                <a:lnTo>
                  <a:pt x="742578" y="130308"/>
                </a:lnTo>
                <a:lnTo>
                  <a:pt x="757013" y="159613"/>
                </a:lnTo>
                <a:lnTo>
                  <a:pt x="762000" y="190500"/>
                </a:lnTo>
                <a:lnTo>
                  <a:pt x="760737" y="206133"/>
                </a:lnTo>
                <a:lnTo>
                  <a:pt x="750928" y="236303"/>
                </a:lnTo>
                <a:lnTo>
                  <a:pt x="732061" y="264681"/>
                </a:lnTo>
                <a:lnTo>
                  <a:pt x="704921" y="290879"/>
                </a:lnTo>
                <a:lnTo>
                  <a:pt x="670292" y="314505"/>
                </a:lnTo>
                <a:lnTo>
                  <a:pt x="628958" y="335167"/>
                </a:lnTo>
                <a:lnTo>
                  <a:pt x="581702" y="352476"/>
                </a:lnTo>
                <a:lnTo>
                  <a:pt x="556099" y="359750"/>
                </a:lnTo>
                <a:lnTo>
                  <a:pt x="529310" y="366039"/>
                </a:lnTo>
                <a:lnTo>
                  <a:pt x="501432" y="371295"/>
                </a:lnTo>
                <a:lnTo>
                  <a:pt x="472564" y="375467"/>
                </a:lnTo>
                <a:lnTo>
                  <a:pt x="442804" y="378508"/>
                </a:lnTo>
                <a:lnTo>
                  <a:pt x="412250" y="380369"/>
                </a:lnTo>
                <a:lnTo>
                  <a:pt x="381000" y="381000"/>
                </a:lnTo>
                <a:lnTo>
                  <a:pt x="349749" y="380369"/>
                </a:lnTo>
                <a:lnTo>
                  <a:pt x="319195" y="378508"/>
                </a:lnTo>
                <a:lnTo>
                  <a:pt x="289435" y="375467"/>
                </a:lnTo>
                <a:lnTo>
                  <a:pt x="260567" y="371295"/>
                </a:lnTo>
                <a:lnTo>
                  <a:pt x="232689" y="366039"/>
                </a:lnTo>
                <a:lnTo>
                  <a:pt x="205900" y="359750"/>
                </a:lnTo>
                <a:lnTo>
                  <a:pt x="180297" y="352476"/>
                </a:lnTo>
                <a:lnTo>
                  <a:pt x="155978" y="344265"/>
                </a:lnTo>
                <a:lnTo>
                  <a:pt x="111585" y="325231"/>
                </a:lnTo>
                <a:lnTo>
                  <a:pt x="73505" y="303038"/>
                </a:lnTo>
                <a:lnTo>
                  <a:pt x="42523" y="278077"/>
                </a:lnTo>
                <a:lnTo>
                  <a:pt x="19421" y="250740"/>
                </a:lnTo>
                <a:lnTo>
                  <a:pt x="4986" y="221417"/>
                </a:lnTo>
                <a:lnTo>
                  <a:pt x="0" y="190500"/>
                </a:lnTo>
                <a:close/>
              </a:path>
            </a:pathLst>
          </a:custGeom>
          <a:ln w="28575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26"/>
          <p:cNvSpPr/>
          <p:nvPr/>
        </p:nvSpPr>
        <p:spPr>
          <a:xfrm>
            <a:off x="5359271" y="2890774"/>
            <a:ext cx="762000" cy="381000"/>
          </a:xfrm>
          <a:custGeom>
            <a:avLst/>
            <a:gdLst/>
            <a:ahLst/>
            <a:cxnLst/>
            <a:rect l="l" t="t" r="r" b="b"/>
            <a:pathLst>
              <a:path w="762000" h="381000">
                <a:moveTo>
                  <a:pt x="0" y="190500"/>
                </a:moveTo>
                <a:lnTo>
                  <a:pt x="4986" y="159613"/>
                </a:lnTo>
                <a:lnTo>
                  <a:pt x="19421" y="130308"/>
                </a:lnTo>
                <a:lnTo>
                  <a:pt x="42523" y="102978"/>
                </a:lnTo>
                <a:lnTo>
                  <a:pt x="73505" y="78016"/>
                </a:lnTo>
                <a:lnTo>
                  <a:pt x="111585" y="55816"/>
                </a:lnTo>
                <a:lnTo>
                  <a:pt x="155978" y="36771"/>
                </a:lnTo>
                <a:lnTo>
                  <a:pt x="180297" y="28554"/>
                </a:lnTo>
                <a:lnTo>
                  <a:pt x="205900" y="21273"/>
                </a:lnTo>
                <a:lnTo>
                  <a:pt x="232689" y="14978"/>
                </a:lnTo>
                <a:lnTo>
                  <a:pt x="260567" y="9717"/>
                </a:lnTo>
                <a:lnTo>
                  <a:pt x="289435" y="5539"/>
                </a:lnTo>
                <a:lnTo>
                  <a:pt x="319195" y="2494"/>
                </a:lnTo>
                <a:lnTo>
                  <a:pt x="349749" y="631"/>
                </a:lnTo>
                <a:lnTo>
                  <a:pt x="381000" y="0"/>
                </a:lnTo>
                <a:lnTo>
                  <a:pt x="412250" y="631"/>
                </a:lnTo>
                <a:lnTo>
                  <a:pt x="442804" y="2494"/>
                </a:lnTo>
                <a:lnTo>
                  <a:pt x="472564" y="5539"/>
                </a:lnTo>
                <a:lnTo>
                  <a:pt x="501432" y="9717"/>
                </a:lnTo>
                <a:lnTo>
                  <a:pt x="529310" y="14978"/>
                </a:lnTo>
                <a:lnTo>
                  <a:pt x="556099" y="21273"/>
                </a:lnTo>
                <a:lnTo>
                  <a:pt x="581702" y="28554"/>
                </a:lnTo>
                <a:lnTo>
                  <a:pt x="606021" y="36771"/>
                </a:lnTo>
                <a:lnTo>
                  <a:pt x="650414" y="55816"/>
                </a:lnTo>
                <a:lnTo>
                  <a:pt x="688494" y="78016"/>
                </a:lnTo>
                <a:lnTo>
                  <a:pt x="719476" y="102978"/>
                </a:lnTo>
                <a:lnTo>
                  <a:pt x="742578" y="130308"/>
                </a:lnTo>
                <a:lnTo>
                  <a:pt x="757013" y="159613"/>
                </a:lnTo>
                <a:lnTo>
                  <a:pt x="762000" y="190500"/>
                </a:lnTo>
                <a:lnTo>
                  <a:pt x="760737" y="206133"/>
                </a:lnTo>
                <a:lnTo>
                  <a:pt x="750928" y="236303"/>
                </a:lnTo>
                <a:lnTo>
                  <a:pt x="732061" y="264681"/>
                </a:lnTo>
                <a:lnTo>
                  <a:pt x="704921" y="290879"/>
                </a:lnTo>
                <a:lnTo>
                  <a:pt x="670292" y="314505"/>
                </a:lnTo>
                <a:lnTo>
                  <a:pt x="628958" y="335167"/>
                </a:lnTo>
                <a:lnTo>
                  <a:pt x="581702" y="352476"/>
                </a:lnTo>
                <a:lnTo>
                  <a:pt x="556099" y="359750"/>
                </a:lnTo>
                <a:lnTo>
                  <a:pt x="529310" y="366039"/>
                </a:lnTo>
                <a:lnTo>
                  <a:pt x="501432" y="371295"/>
                </a:lnTo>
                <a:lnTo>
                  <a:pt x="472564" y="375467"/>
                </a:lnTo>
                <a:lnTo>
                  <a:pt x="442804" y="378508"/>
                </a:lnTo>
                <a:lnTo>
                  <a:pt x="412250" y="380369"/>
                </a:lnTo>
                <a:lnTo>
                  <a:pt x="381000" y="381000"/>
                </a:lnTo>
                <a:lnTo>
                  <a:pt x="349749" y="380369"/>
                </a:lnTo>
                <a:lnTo>
                  <a:pt x="319195" y="378508"/>
                </a:lnTo>
                <a:lnTo>
                  <a:pt x="289435" y="375467"/>
                </a:lnTo>
                <a:lnTo>
                  <a:pt x="260567" y="371295"/>
                </a:lnTo>
                <a:lnTo>
                  <a:pt x="232689" y="366039"/>
                </a:lnTo>
                <a:lnTo>
                  <a:pt x="205900" y="359750"/>
                </a:lnTo>
                <a:lnTo>
                  <a:pt x="180297" y="352476"/>
                </a:lnTo>
                <a:lnTo>
                  <a:pt x="155978" y="344265"/>
                </a:lnTo>
                <a:lnTo>
                  <a:pt x="111585" y="325231"/>
                </a:lnTo>
                <a:lnTo>
                  <a:pt x="73505" y="303038"/>
                </a:lnTo>
                <a:lnTo>
                  <a:pt x="42523" y="278077"/>
                </a:lnTo>
                <a:lnTo>
                  <a:pt x="19421" y="250740"/>
                </a:lnTo>
                <a:lnTo>
                  <a:pt x="4986" y="221417"/>
                </a:lnTo>
                <a:lnTo>
                  <a:pt x="0" y="190500"/>
                </a:lnTo>
                <a:close/>
              </a:path>
            </a:pathLst>
          </a:custGeom>
          <a:ln w="2857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27"/>
          <p:cNvSpPr/>
          <p:nvPr/>
        </p:nvSpPr>
        <p:spPr>
          <a:xfrm>
            <a:off x="5359271" y="3500374"/>
            <a:ext cx="762000" cy="381000"/>
          </a:xfrm>
          <a:custGeom>
            <a:avLst/>
            <a:gdLst/>
            <a:ahLst/>
            <a:cxnLst/>
            <a:rect l="l" t="t" r="r" b="b"/>
            <a:pathLst>
              <a:path w="762000" h="381000">
                <a:moveTo>
                  <a:pt x="0" y="190500"/>
                </a:moveTo>
                <a:lnTo>
                  <a:pt x="4986" y="159613"/>
                </a:lnTo>
                <a:lnTo>
                  <a:pt x="19421" y="130308"/>
                </a:lnTo>
                <a:lnTo>
                  <a:pt x="42523" y="102978"/>
                </a:lnTo>
                <a:lnTo>
                  <a:pt x="73505" y="78016"/>
                </a:lnTo>
                <a:lnTo>
                  <a:pt x="111585" y="55816"/>
                </a:lnTo>
                <a:lnTo>
                  <a:pt x="155978" y="36771"/>
                </a:lnTo>
                <a:lnTo>
                  <a:pt x="180297" y="28554"/>
                </a:lnTo>
                <a:lnTo>
                  <a:pt x="205900" y="21273"/>
                </a:lnTo>
                <a:lnTo>
                  <a:pt x="232689" y="14978"/>
                </a:lnTo>
                <a:lnTo>
                  <a:pt x="260567" y="9717"/>
                </a:lnTo>
                <a:lnTo>
                  <a:pt x="289435" y="5539"/>
                </a:lnTo>
                <a:lnTo>
                  <a:pt x="319195" y="2494"/>
                </a:lnTo>
                <a:lnTo>
                  <a:pt x="349749" y="631"/>
                </a:lnTo>
                <a:lnTo>
                  <a:pt x="381000" y="0"/>
                </a:lnTo>
                <a:lnTo>
                  <a:pt x="412250" y="631"/>
                </a:lnTo>
                <a:lnTo>
                  <a:pt x="442804" y="2494"/>
                </a:lnTo>
                <a:lnTo>
                  <a:pt x="472564" y="5539"/>
                </a:lnTo>
                <a:lnTo>
                  <a:pt x="501432" y="9717"/>
                </a:lnTo>
                <a:lnTo>
                  <a:pt x="529310" y="14978"/>
                </a:lnTo>
                <a:lnTo>
                  <a:pt x="556099" y="21273"/>
                </a:lnTo>
                <a:lnTo>
                  <a:pt x="581702" y="28554"/>
                </a:lnTo>
                <a:lnTo>
                  <a:pt x="606021" y="36771"/>
                </a:lnTo>
                <a:lnTo>
                  <a:pt x="650414" y="55816"/>
                </a:lnTo>
                <a:lnTo>
                  <a:pt x="688494" y="78016"/>
                </a:lnTo>
                <a:lnTo>
                  <a:pt x="719476" y="102978"/>
                </a:lnTo>
                <a:lnTo>
                  <a:pt x="742578" y="130308"/>
                </a:lnTo>
                <a:lnTo>
                  <a:pt x="757013" y="159613"/>
                </a:lnTo>
                <a:lnTo>
                  <a:pt x="762000" y="190500"/>
                </a:lnTo>
                <a:lnTo>
                  <a:pt x="760737" y="206133"/>
                </a:lnTo>
                <a:lnTo>
                  <a:pt x="750928" y="236303"/>
                </a:lnTo>
                <a:lnTo>
                  <a:pt x="732061" y="264681"/>
                </a:lnTo>
                <a:lnTo>
                  <a:pt x="704921" y="290879"/>
                </a:lnTo>
                <a:lnTo>
                  <a:pt x="670292" y="314505"/>
                </a:lnTo>
                <a:lnTo>
                  <a:pt x="628958" y="335167"/>
                </a:lnTo>
                <a:lnTo>
                  <a:pt x="581702" y="352476"/>
                </a:lnTo>
                <a:lnTo>
                  <a:pt x="556099" y="359750"/>
                </a:lnTo>
                <a:lnTo>
                  <a:pt x="529310" y="366039"/>
                </a:lnTo>
                <a:lnTo>
                  <a:pt x="501432" y="371295"/>
                </a:lnTo>
                <a:lnTo>
                  <a:pt x="472564" y="375467"/>
                </a:lnTo>
                <a:lnTo>
                  <a:pt x="442804" y="378508"/>
                </a:lnTo>
                <a:lnTo>
                  <a:pt x="412250" y="380369"/>
                </a:lnTo>
                <a:lnTo>
                  <a:pt x="381000" y="381000"/>
                </a:lnTo>
                <a:lnTo>
                  <a:pt x="349749" y="380369"/>
                </a:lnTo>
                <a:lnTo>
                  <a:pt x="319195" y="378508"/>
                </a:lnTo>
                <a:lnTo>
                  <a:pt x="289435" y="375467"/>
                </a:lnTo>
                <a:lnTo>
                  <a:pt x="260567" y="371295"/>
                </a:lnTo>
                <a:lnTo>
                  <a:pt x="232689" y="366039"/>
                </a:lnTo>
                <a:lnTo>
                  <a:pt x="205900" y="359750"/>
                </a:lnTo>
                <a:lnTo>
                  <a:pt x="180297" y="352476"/>
                </a:lnTo>
                <a:lnTo>
                  <a:pt x="155978" y="344265"/>
                </a:lnTo>
                <a:lnTo>
                  <a:pt x="111585" y="325231"/>
                </a:lnTo>
                <a:lnTo>
                  <a:pt x="73505" y="303038"/>
                </a:lnTo>
                <a:lnTo>
                  <a:pt x="42523" y="278077"/>
                </a:lnTo>
                <a:lnTo>
                  <a:pt x="19421" y="250740"/>
                </a:lnTo>
                <a:lnTo>
                  <a:pt x="4986" y="221417"/>
                </a:lnTo>
                <a:lnTo>
                  <a:pt x="0" y="190500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28"/>
          <p:cNvSpPr/>
          <p:nvPr/>
        </p:nvSpPr>
        <p:spPr>
          <a:xfrm>
            <a:off x="6197471" y="2319274"/>
            <a:ext cx="457200" cy="76200"/>
          </a:xfrm>
          <a:custGeom>
            <a:avLst/>
            <a:gdLst/>
            <a:ahLst/>
            <a:cxnLst/>
            <a:rect l="l" t="t" r="r" b="b"/>
            <a:pathLst>
              <a:path w="457200" h="76200">
                <a:moveTo>
                  <a:pt x="393700" y="46100"/>
                </a:moveTo>
                <a:lnTo>
                  <a:pt x="381000" y="46101"/>
                </a:lnTo>
                <a:lnTo>
                  <a:pt x="381000" y="76200"/>
                </a:lnTo>
                <a:lnTo>
                  <a:pt x="457200" y="38100"/>
                </a:lnTo>
                <a:lnTo>
                  <a:pt x="393700" y="46100"/>
                </a:lnTo>
                <a:close/>
              </a:path>
              <a:path w="457200" h="76200">
                <a:moveTo>
                  <a:pt x="393700" y="30225"/>
                </a:moveTo>
                <a:lnTo>
                  <a:pt x="381000" y="0"/>
                </a:lnTo>
                <a:lnTo>
                  <a:pt x="380999" y="30226"/>
                </a:lnTo>
                <a:lnTo>
                  <a:pt x="393700" y="30225"/>
                </a:lnTo>
                <a:close/>
              </a:path>
              <a:path w="457200" h="76200">
                <a:moveTo>
                  <a:pt x="0" y="30225"/>
                </a:moveTo>
                <a:lnTo>
                  <a:pt x="0" y="46100"/>
                </a:lnTo>
                <a:lnTo>
                  <a:pt x="393700" y="46100"/>
                </a:lnTo>
                <a:lnTo>
                  <a:pt x="457200" y="38100"/>
                </a:lnTo>
                <a:lnTo>
                  <a:pt x="381000" y="0"/>
                </a:lnTo>
                <a:lnTo>
                  <a:pt x="393700" y="30225"/>
                </a:lnTo>
                <a:lnTo>
                  <a:pt x="0" y="302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29"/>
          <p:cNvSpPr/>
          <p:nvPr/>
        </p:nvSpPr>
        <p:spPr>
          <a:xfrm>
            <a:off x="6181596" y="3057525"/>
            <a:ext cx="457200" cy="76200"/>
          </a:xfrm>
          <a:custGeom>
            <a:avLst/>
            <a:gdLst/>
            <a:ahLst/>
            <a:cxnLst/>
            <a:rect l="l" t="t" r="r" b="b"/>
            <a:pathLst>
              <a:path w="457200" h="76200">
                <a:moveTo>
                  <a:pt x="393700" y="45974"/>
                </a:moveTo>
                <a:lnTo>
                  <a:pt x="381000" y="45974"/>
                </a:lnTo>
                <a:lnTo>
                  <a:pt x="381000" y="76200"/>
                </a:lnTo>
                <a:lnTo>
                  <a:pt x="457200" y="38100"/>
                </a:lnTo>
                <a:lnTo>
                  <a:pt x="393700" y="45974"/>
                </a:lnTo>
                <a:close/>
              </a:path>
              <a:path w="457200" h="76200">
                <a:moveTo>
                  <a:pt x="393700" y="30099"/>
                </a:moveTo>
                <a:lnTo>
                  <a:pt x="381000" y="0"/>
                </a:lnTo>
                <a:lnTo>
                  <a:pt x="380999" y="30099"/>
                </a:lnTo>
                <a:lnTo>
                  <a:pt x="393700" y="30099"/>
                </a:lnTo>
                <a:close/>
              </a:path>
              <a:path w="457200" h="76200">
                <a:moveTo>
                  <a:pt x="0" y="30099"/>
                </a:moveTo>
                <a:lnTo>
                  <a:pt x="0" y="45974"/>
                </a:lnTo>
                <a:lnTo>
                  <a:pt x="393700" y="45974"/>
                </a:lnTo>
                <a:lnTo>
                  <a:pt x="457200" y="38100"/>
                </a:lnTo>
                <a:lnTo>
                  <a:pt x="381000" y="0"/>
                </a:lnTo>
                <a:lnTo>
                  <a:pt x="393700" y="30099"/>
                </a:lnTo>
                <a:lnTo>
                  <a:pt x="0" y="300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30"/>
          <p:cNvSpPr/>
          <p:nvPr/>
        </p:nvSpPr>
        <p:spPr>
          <a:xfrm>
            <a:off x="6197471" y="3654425"/>
            <a:ext cx="457200" cy="76200"/>
          </a:xfrm>
          <a:custGeom>
            <a:avLst/>
            <a:gdLst/>
            <a:ahLst/>
            <a:cxnLst/>
            <a:rect l="l" t="t" r="r" b="b"/>
            <a:pathLst>
              <a:path w="457200" h="76200">
                <a:moveTo>
                  <a:pt x="393700" y="45974"/>
                </a:moveTo>
                <a:lnTo>
                  <a:pt x="381000" y="45974"/>
                </a:lnTo>
                <a:lnTo>
                  <a:pt x="381000" y="76200"/>
                </a:lnTo>
                <a:lnTo>
                  <a:pt x="457200" y="38100"/>
                </a:lnTo>
                <a:lnTo>
                  <a:pt x="393700" y="45974"/>
                </a:lnTo>
                <a:close/>
              </a:path>
              <a:path w="457200" h="76200">
                <a:moveTo>
                  <a:pt x="393700" y="30099"/>
                </a:moveTo>
                <a:lnTo>
                  <a:pt x="381000" y="0"/>
                </a:lnTo>
                <a:lnTo>
                  <a:pt x="380999" y="30099"/>
                </a:lnTo>
                <a:lnTo>
                  <a:pt x="393700" y="30099"/>
                </a:lnTo>
                <a:close/>
              </a:path>
              <a:path w="457200" h="76200">
                <a:moveTo>
                  <a:pt x="0" y="30099"/>
                </a:moveTo>
                <a:lnTo>
                  <a:pt x="0" y="45974"/>
                </a:lnTo>
                <a:lnTo>
                  <a:pt x="393700" y="45974"/>
                </a:lnTo>
                <a:lnTo>
                  <a:pt x="457200" y="38100"/>
                </a:lnTo>
                <a:lnTo>
                  <a:pt x="381000" y="0"/>
                </a:lnTo>
                <a:lnTo>
                  <a:pt x="393700" y="30099"/>
                </a:lnTo>
                <a:lnTo>
                  <a:pt x="0" y="300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21"/>
          <p:cNvSpPr/>
          <p:nvPr/>
        </p:nvSpPr>
        <p:spPr>
          <a:xfrm>
            <a:off x="3606671" y="2768600"/>
            <a:ext cx="914400" cy="609600"/>
          </a:xfrm>
          <a:custGeom>
            <a:avLst/>
            <a:gdLst/>
            <a:ahLst/>
            <a:cxnLst/>
            <a:rect l="l" t="t" r="r" b="b"/>
            <a:pathLst>
              <a:path w="914400" h="609600">
                <a:moveTo>
                  <a:pt x="609600" y="457200"/>
                </a:moveTo>
                <a:lnTo>
                  <a:pt x="609600" y="609600"/>
                </a:lnTo>
                <a:lnTo>
                  <a:pt x="914400" y="304800"/>
                </a:lnTo>
                <a:lnTo>
                  <a:pt x="609600" y="0"/>
                </a:lnTo>
                <a:lnTo>
                  <a:pt x="609600" y="152400"/>
                </a:lnTo>
                <a:lnTo>
                  <a:pt x="0" y="152400"/>
                </a:lnTo>
                <a:lnTo>
                  <a:pt x="0" y="457200"/>
                </a:lnTo>
                <a:lnTo>
                  <a:pt x="609600" y="45720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22"/>
          <p:cNvSpPr/>
          <p:nvPr/>
        </p:nvSpPr>
        <p:spPr>
          <a:xfrm>
            <a:off x="3606671" y="2768600"/>
            <a:ext cx="914400" cy="609600"/>
          </a:xfrm>
          <a:custGeom>
            <a:avLst/>
            <a:gdLst/>
            <a:ahLst/>
            <a:cxnLst/>
            <a:rect l="l" t="t" r="r" b="b"/>
            <a:pathLst>
              <a:path w="914400" h="609600">
                <a:moveTo>
                  <a:pt x="0" y="152400"/>
                </a:moveTo>
                <a:lnTo>
                  <a:pt x="609600" y="152400"/>
                </a:lnTo>
                <a:lnTo>
                  <a:pt x="609600" y="0"/>
                </a:lnTo>
                <a:lnTo>
                  <a:pt x="914400" y="304800"/>
                </a:lnTo>
                <a:lnTo>
                  <a:pt x="609600" y="609600"/>
                </a:lnTo>
                <a:lnTo>
                  <a:pt x="609600" y="457200"/>
                </a:lnTo>
                <a:lnTo>
                  <a:pt x="0" y="457200"/>
                </a:lnTo>
                <a:lnTo>
                  <a:pt x="0" y="1524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20"/>
          <p:cNvSpPr txBox="1"/>
          <p:nvPr/>
        </p:nvSpPr>
        <p:spPr>
          <a:xfrm>
            <a:off x="5286246" y="1812798"/>
            <a:ext cx="1031463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 smtClean="0">
                <a:latin typeface="Calibri"/>
                <a:cs typeface="Calibri"/>
              </a:rPr>
              <a:t>Descr</a:t>
            </a:r>
            <a:r>
              <a:rPr sz="2700" spc="-9" baseline="3034" dirty="0" smtClean="0">
                <a:latin typeface="Calibri"/>
                <a:cs typeface="Calibri"/>
              </a:rPr>
              <a:t>i</a:t>
            </a:r>
            <a:r>
              <a:rPr sz="2700" spc="0" baseline="3034" dirty="0" smtClean="0">
                <a:latin typeface="Calibri"/>
                <a:cs typeface="Calibri"/>
              </a:rPr>
              <a:t>bing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98927" y="1817369"/>
            <a:ext cx="779534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 smtClean="0">
                <a:latin typeface="Calibri"/>
                <a:cs typeface="Calibri"/>
              </a:rPr>
              <a:t>Naming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18"/>
          <p:cNvSpPr txBox="1"/>
          <p:nvPr/>
        </p:nvSpPr>
        <p:spPr>
          <a:xfrm>
            <a:off x="6673975" y="2231008"/>
            <a:ext cx="416156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spc="0" baseline="3413" dirty="0" smtClean="0">
                <a:latin typeface="Calibri"/>
                <a:cs typeface="Calibri"/>
              </a:rPr>
              <a:t>Bald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1" name="object 17"/>
          <p:cNvSpPr txBox="1"/>
          <p:nvPr/>
        </p:nvSpPr>
        <p:spPr>
          <a:xfrm>
            <a:off x="6658100" y="2961258"/>
            <a:ext cx="537276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spc="0" baseline="3413" dirty="0" smtClean="0">
                <a:latin typeface="Calibri"/>
                <a:cs typeface="Calibri"/>
              </a:rPr>
              <a:t>B</a:t>
            </a:r>
            <a:r>
              <a:rPr sz="2400" spc="-4" baseline="3413" dirty="0" smtClean="0">
                <a:latin typeface="Calibri"/>
                <a:cs typeface="Calibri"/>
              </a:rPr>
              <a:t>e</a:t>
            </a:r>
            <a:r>
              <a:rPr sz="2400" spc="0" baseline="3413" dirty="0" smtClean="0">
                <a:latin typeface="Calibri"/>
                <a:cs typeface="Calibri"/>
              </a:rPr>
              <a:t>a</a:t>
            </a:r>
            <a:r>
              <a:rPr sz="2400" spc="-25" baseline="3413" dirty="0" smtClean="0">
                <a:latin typeface="Calibri"/>
                <a:cs typeface="Calibri"/>
              </a:rPr>
              <a:t>r</a:t>
            </a:r>
            <a:r>
              <a:rPr sz="2400" spc="0" baseline="3413" dirty="0" smtClean="0">
                <a:latin typeface="Calibri"/>
                <a:cs typeface="Calibri"/>
              </a:rPr>
              <a:t>d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2" name="object 16"/>
          <p:cNvSpPr txBox="1"/>
          <p:nvPr/>
        </p:nvSpPr>
        <p:spPr>
          <a:xfrm>
            <a:off x="6666101" y="3579114"/>
            <a:ext cx="801499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spc="-25" baseline="3413" dirty="0" smtClean="0">
                <a:latin typeface="Calibri"/>
                <a:cs typeface="Calibri"/>
              </a:rPr>
              <a:t>R</a:t>
            </a:r>
            <a:r>
              <a:rPr sz="2400" spc="0" baseline="3413" dirty="0" smtClean="0">
                <a:latin typeface="Calibri"/>
                <a:cs typeface="Calibri"/>
              </a:rPr>
              <a:t>ed</a:t>
            </a:r>
            <a:r>
              <a:rPr sz="2400" spc="-15" baseline="3413" dirty="0" smtClean="0">
                <a:latin typeface="Calibri"/>
                <a:cs typeface="Calibri"/>
              </a:rPr>
              <a:t> </a:t>
            </a:r>
            <a:r>
              <a:rPr sz="2400" spc="0" baseline="3413" dirty="0" smtClean="0">
                <a:latin typeface="Calibri"/>
                <a:cs typeface="Calibri"/>
              </a:rPr>
              <a:t>Sh</a:t>
            </a:r>
            <a:r>
              <a:rPr sz="2400" spc="4" baseline="3413" dirty="0" smtClean="0">
                <a:latin typeface="Calibri"/>
                <a:cs typeface="Calibri"/>
              </a:rPr>
              <a:t>i</a:t>
            </a:r>
            <a:r>
              <a:rPr sz="2400" spc="-4" baseline="3413" dirty="0" smtClean="0">
                <a:latin typeface="Calibri"/>
                <a:cs typeface="Calibri"/>
              </a:rPr>
              <a:t>r</a:t>
            </a:r>
            <a:r>
              <a:rPr sz="2400" spc="0" baseline="3413" dirty="0" smtClean="0">
                <a:latin typeface="Calibri"/>
                <a:cs typeface="Calibri"/>
              </a:rPr>
              <a:t>t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3" name="object 8"/>
          <p:cNvSpPr txBox="1"/>
          <p:nvPr/>
        </p:nvSpPr>
        <p:spPr>
          <a:xfrm>
            <a:off x="2158871" y="3283966"/>
            <a:ext cx="609600" cy="609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4" name="object 7"/>
          <p:cNvSpPr txBox="1"/>
          <p:nvPr/>
        </p:nvSpPr>
        <p:spPr>
          <a:xfrm>
            <a:off x="4973445" y="2200275"/>
            <a:ext cx="1506601" cy="18383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5" name="object 6"/>
          <p:cNvSpPr txBox="1"/>
          <p:nvPr/>
        </p:nvSpPr>
        <p:spPr>
          <a:xfrm>
            <a:off x="1696908" y="2154174"/>
            <a:ext cx="1506601" cy="18383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520943" marR="539414" algn="ctr">
              <a:lnSpc>
                <a:spcPts val="6360"/>
              </a:lnSpc>
              <a:spcBef>
                <a:spcPts val="7432"/>
              </a:spcBef>
            </a:pPr>
            <a:r>
              <a:rPr sz="5400" b="1" spc="0" dirty="0" smtClean="0">
                <a:latin typeface="Calibri"/>
                <a:cs typeface="Calibri"/>
              </a:rPr>
              <a:t>?</a:t>
            </a:r>
            <a:endParaRPr sz="5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745846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/>
          <p:cNvSpPr txBox="1">
            <a:spLocks/>
          </p:cNvSpPr>
          <p:nvPr/>
        </p:nvSpPr>
        <p:spPr>
          <a:xfrm>
            <a:off x="228600" y="274638"/>
            <a:ext cx="7696200" cy="639888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People search in surveillance videos</a:t>
            </a:r>
            <a:endParaRPr lang="en-US" dirty="0"/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457200" y="1143000"/>
            <a:ext cx="8229600" cy="4800600"/>
          </a:xfrm>
          <a:prstGeom prst="rect">
            <a:avLst/>
          </a:prstGeom>
        </p:spPr>
        <p:txBody>
          <a:bodyPr/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Traditional approaches: face recognition (naming)</a:t>
            </a:r>
          </a:p>
          <a:p>
            <a:pPr lvl="1"/>
            <a:r>
              <a:rPr lang="en-US" dirty="0" smtClean="0"/>
              <a:t>Confronted by lighting, pose, and low SNR in surveillance</a:t>
            </a:r>
          </a:p>
          <a:p>
            <a:endParaRPr lang="en-US" dirty="0" smtClean="0"/>
          </a:p>
          <a:p>
            <a:r>
              <a:rPr lang="en-US" dirty="0" smtClean="0"/>
              <a:t>Attribute based people search (describing)</a:t>
            </a:r>
          </a:p>
          <a:p>
            <a:pPr lvl="1"/>
            <a:r>
              <a:rPr lang="en-US" dirty="0" smtClean="0"/>
              <a:t>Semantic attributes based search</a:t>
            </a:r>
          </a:p>
          <a:p>
            <a:pPr lvl="1"/>
            <a:r>
              <a:rPr lang="en-US" dirty="0" smtClean="0"/>
              <a:t>Example: </a:t>
            </a:r>
          </a:p>
          <a:p>
            <a:pPr lvl="2"/>
            <a:r>
              <a:rPr lang="en-US" dirty="0" smtClean="0"/>
              <a:t>Show </a:t>
            </a:r>
            <a:r>
              <a:rPr lang="en-US" dirty="0"/>
              <a:t>me all bald people at the 42nd street station last month with dark skin, </a:t>
            </a:r>
            <a:r>
              <a:rPr lang="en-US" dirty="0"/>
              <a:t>wearing sunglasses</a:t>
            </a:r>
            <a:r>
              <a:rPr lang="en-US" dirty="0"/>
              <a:t>, wearing a red jacket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454025" y="992124"/>
            <a:ext cx="6343650" cy="53324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817993" y="63"/>
            <a:ext cx="1326006" cy="5847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0" y="584835"/>
            <a:ext cx="7817993" cy="3296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7817993" y="584835"/>
            <a:ext cx="1326006" cy="3296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228600" y="274638"/>
            <a:ext cx="7696200" cy="639888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People search in surveillance videos</a:t>
            </a:r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228600" y="1219200"/>
            <a:ext cx="8701278" cy="4953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228600" y="274638"/>
            <a:ext cx="7696200" cy="639888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People search in surveillance videos</a:t>
            </a:r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228600" y="1066850"/>
            <a:ext cx="820788" cy="4542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28600" y="2170353"/>
            <a:ext cx="820788" cy="4542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28600" y="3160953"/>
            <a:ext cx="820788" cy="4542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160780" y="1105179"/>
            <a:ext cx="7449820" cy="5285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-44" baseline="3034" dirty="0" smtClean="0">
                <a:latin typeface="+mj-lt"/>
                <a:cs typeface="Calibri"/>
              </a:rPr>
              <a:t>P</a:t>
            </a:r>
            <a:r>
              <a:rPr sz="2700" spc="0" baseline="3034" dirty="0" smtClean="0">
                <a:latin typeface="+mj-lt"/>
                <a:cs typeface="Calibri"/>
              </a:rPr>
              <a:t>eople</a:t>
            </a:r>
            <a:r>
              <a:rPr sz="2700" spc="9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Sea</a:t>
            </a:r>
            <a:r>
              <a:rPr sz="2700" spc="-25" baseline="3034" dirty="0" smtClean="0">
                <a:latin typeface="+mj-lt"/>
                <a:cs typeface="Calibri"/>
              </a:rPr>
              <a:t>r</a:t>
            </a:r>
            <a:r>
              <a:rPr sz="2700" spc="-4" baseline="3034" dirty="0" smtClean="0">
                <a:latin typeface="+mj-lt"/>
                <a:cs typeface="Calibri"/>
              </a:rPr>
              <a:t>c</a:t>
            </a:r>
            <a:r>
              <a:rPr sz="2700" spc="0" baseline="3034" dirty="0" smtClean="0">
                <a:latin typeface="+mj-lt"/>
                <a:cs typeface="Calibri"/>
              </a:rPr>
              <a:t>h</a:t>
            </a:r>
            <a:r>
              <a:rPr sz="2700" spc="9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ba</a:t>
            </a:r>
            <a:r>
              <a:rPr sz="2700" spc="4" baseline="3034" dirty="0" smtClean="0">
                <a:latin typeface="+mj-lt"/>
                <a:cs typeface="Calibri"/>
              </a:rPr>
              <a:t>s</a:t>
            </a:r>
            <a:r>
              <a:rPr sz="2700" spc="0" baseline="3034" dirty="0" smtClean="0">
                <a:latin typeface="+mj-lt"/>
                <a:cs typeface="Calibri"/>
              </a:rPr>
              <a:t>ed on </a:t>
            </a:r>
            <a:r>
              <a:rPr sz="2700" spc="-19" baseline="3034" dirty="0" smtClean="0">
                <a:latin typeface="+mj-lt"/>
                <a:cs typeface="Calibri"/>
              </a:rPr>
              <a:t>te</a:t>
            </a:r>
            <a:r>
              <a:rPr sz="2700" spc="0" baseline="3034" dirty="0" smtClean="0">
                <a:latin typeface="+mj-lt"/>
                <a:cs typeface="Calibri"/>
              </a:rPr>
              <a:t>xtual de</a:t>
            </a:r>
            <a:r>
              <a:rPr sz="2700" spc="4" baseline="3034" dirty="0" smtClean="0">
                <a:latin typeface="+mj-lt"/>
                <a:cs typeface="Calibri"/>
              </a:rPr>
              <a:t>s</a:t>
            </a:r>
            <a:r>
              <a:rPr sz="2700" spc="-4" baseline="3034" dirty="0" smtClean="0">
                <a:latin typeface="+mj-lt"/>
                <a:cs typeface="Calibri"/>
              </a:rPr>
              <a:t>c</a:t>
            </a:r>
            <a:r>
              <a:rPr sz="2700" spc="0" baseline="3034" dirty="0" smtClean="0">
                <a:latin typeface="+mj-lt"/>
                <a:cs typeface="Calibri"/>
              </a:rPr>
              <a:t>r</a:t>
            </a:r>
            <a:r>
              <a:rPr sz="2700" spc="-9" baseline="3034" dirty="0" smtClean="0">
                <a:latin typeface="+mj-lt"/>
                <a:cs typeface="Calibri"/>
              </a:rPr>
              <a:t>ip</a:t>
            </a:r>
            <a:r>
              <a:rPr sz="2700" spc="0" baseline="3034" dirty="0" smtClean="0">
                <a:latin typeface="+mj-lt"/>
                <a:cs typeface="Calibri"/>
              </a:rPr>
              <a:t>t</a:t>
            </a:r>
            <a:r>
              <a:rPr sz="2700" spc="-9" baseline="3034" dirty="0" smtClean="0">
                <a:latin typeface="+mj-lt"/>
                <a:cs typeface="Calibri"/>
              </a:rPr>
              <a:t>i</a:t>
            </a:r>
            <a:r>
              <a:rPr sz="2700" spc="0" baseline="3034" dirty="0" smtClean="0">
                <a:latin typeface="+mj-lt"/>
                <a:cs typeface="Calibri"/>
              </a:rPr>
              <a:t>ons</a:t>
            </a:r>
            <a:r>
              <a:rPr sz="2700" spc="39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-</a:t>
            </a:r>
            <a:r>
              <a:rPr sz="2700" spc="406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It does </a:t>
            </a:r>
            <a:r>
              <a:rPr sz="2700" spc="4" baseline="3034" dirty="0" smtClean="0">
                <a:latin typeface="+mj-lt"/>
                <a:cs typeface="Calibri"/>
              </a:rPr>
              <a:t>n</a:t>
            </a:r>
            <a:r>
              <a:rPr sz="2700" spc="0" baseline="3034" dirty="0" smtClean="0">
                <a:latin typeface="+mj-lt"/>
                <a:cs typeface="Calibri"/>
              </a:rPr>
              <a:t>ot</a:t>
            </a:r>
            <a:r>
              <a:rPr sz="2700" spc="4" baseline="3034" dirty="0" smtClean="0">
                <a:latin typeface="+mj-lt"/>
                <a:cs typeface="Calibri"/>
              </a:rPr>
              <a:t> </a:t>
            </a:r>
            <a:r>
              <a:rPr sz="2700" spc="-29" baseline="3034" dirty="0" smtClean="0">
                <a:latin typeface="+mj-lt"/>
                <a:cs typeface="Calibri"/>
              </a:rPr>
              <a:t>r</a:t>
            </a:r>
            <a:r>
              <a:rPr sz="2700" spc="0" baseline="3034" dirty="0" smtClean="0">
                <a:latin typeface="+mj-lt"/>
                <a:cs typeface="Calibri"/>
              </a:rPr>
              <a:t>eq</a:t>
            </a:r>
            <a:r>
              <a:rPr sz="2700" spc="4" baseline="3034" dirty="0" smtClean="0">
                <a:latin typeface="+mj-lt"/>
                <a:cs typeface="Calibri"/>
              </a:rPr>
              <a:t>u</a:t>
            </a:r>
            <a:r>
              <a:rPr sz="2700" spc="-4" baseline="3034" dirty="0" smtClean="0">
                <a:latin typeface="+mj-lt"/>
                <a:cs typeface="Calibri"/>
              </a:rPr>
              <a:t>i</a:t>
            </a:r>
            <a:r>
              <a:rPr sz="2700" spc="-29" baseline="3034" dirty="0" smtClean="0">
                <a:latin typeface="+mj-lt"/>
                <a:cs typeface="Calibri"/>
              </a:rPr>
              <a:t>r</a:t>
            </a:r>
            <a:r>
              <a:rPr sz="2700" spc="0" baseline="3034" dirty="0" smtClean="0">
                <a:latin typeface="+mj-lt"/>
                <a:cs typeface="Calibri"/>
              </a:rPr>
              <a:t>e</a:t>
            </a:r>
            <a:endParaRPr sz="1800" dirty="0">
              <a:latin typeface="+mj-lt"/>
              <a:cs typeface="Calibri"/>
            </a:endParaRPr>
          </a:p>
          <a:p>
            <a:pPr marL="12700" marR="34335">
              <a:lnSpc>
                <a:spcPts val="2160"/>
              </a:lnSpc>
              <a:spcBef>
                <a:spcPts val="11"/>
              </a:spcBef>
            </a:pPr>
            <a:r>
              <a:rPr sz="2700" spc="0" baseline="1517" dirty="0" smtClean="0">
                <a:latin typeface="+mj-lt"/>
                <a:cs typeface="Calibri"/>
              </a:rPr>
              <a:t>t</a:t>
            </a:r>
            <a:r>
              <a:rPr sz="2700" spc="-39" baseline="1517" dirty="0" smtClean="0">
                <a:latin typeface="+mj-lt"/>
                <a:cs typeface="Calibri"/>
              </a:rPr>
              <a:t>r</a:t>
            </a:r>
            <a:r>
              <a:rPr sz="2700" spc="0" baseline="1517" dirty="0" smtClean="0">
                <a:latin typeface="+mj-lt"/>
                <a:cs typeface="Calibri"/>
              </a:rPr>
              <a:t>ain</a:t>
            </a:r>
            <a:r>
              <a:rPr sz="2700" spc="-4" baseline="1517" dirty="0" smtClean="0">
                <a:latin typeface="+mj-lt"/>
                <a:cs typeface="Calibri"/>
              </a:rPr>
              <a:t>i</a:t>
            </a:r>
            <a:r>
              <a:rPr sz="2700" spc="0" baseline="1517" dirty="0" smtClean="0">
                <a:latin typeface="+mj-lt"/>
                <a:cs typeface="Calibri"/>
              </a:rPr>
              <a:t>ng</a:t>
            </a:r>
            <a:r>
              <a:rPr sz="2700" spc="14" baseline="1517" dirty="0" smtClean="0">
                <a:latin typeface="+mj-lt"/>
                <a:cs typeface="Calibri"/>
              </a:rPr>
              <a:t> </a:t>
            </a:r>
            <a:r>
              <a:rPr sz="2700" spc="-4" baseline="1517" dirty="0" smtClean="0">
                <a:latin typeface="+mj-lt"/>
                <a:cs typeface="Calibri"/>
              </a:rPr>
              <a:t>i</a:t>
            </a:r>
            <a:r>
              <a:rPr sz="2700" spc="0" baseline="1517" dirty="0" smtClean="0">
                <a:latin typeface="+mj-lt"/>
                <a:cs typeface="Calibri"/>
              </a:rPr>
              <a:t>mages</a:t>
            </a:r>
            <a:r>
              <a:rPr sz="2700" spc="-4" baseline="1517" dirty="0" smtClean="0">
                <a:latin typeface="+mj-lt"/>
                <a:cs typeface="Calibri"/>
              </a:rPr>
              <a:t> </a:t>
            </a:r>
            <a:r>
              <a:rPr sz="2700" spc="-34" baseline="1517" dirty="0" smtClean="0">
                <a:latin typeface="+mj-lt"/>
                <a:cs typeface="Calibri"/>
              </a:rPr>
              <a:t>f</a:t>
            </a:r>
            <a:r>
              <a:rPr sz="2700" spc="0" baseline="1517" dirty="0" smtClean="0">
                <a:latin typeface="+mj-lt"/>
                <a:cs typeface="Calibri"/>
              </a:rPr>
              <a:t>or</a:t>
            </a:r>
            <a:r>
              <a:rPr sz="2700" spc="4" baseline="1517" dirty="0" smtClean="0">
                <a:latin typeface="+mj-lt"/>
                <a:cs typeface="Calibri"/>
              </a:rPr>
              <a:t> </a:t>
            </a:r>
            <a:r>
              <a:rPr sz="2700" spc="0" baseline="1517" dirty="0" smtClean="0">
                <a:latin typeface="+mj-lt"/>
                <a:cs typeface="Calibri"/>
              </a:rPr>
              <a:t>the </a:t>
            </a:r>
            <a:r>
              <a:rPr sz="2700" spc="-19" baseline="1517" dirty="0" smtClean="0">
                <a:latin typeface="+mj-lt"/>
                <a:cs typeface="Calibri"/>
              </a:rPr>
              <a:t>t</a:t>
            </a:r>
            <a:r>
              <a:rPr sz="2700" spc="0" baseline="1517" dirty="0" smtClean="0">
                <a:latin typeface="+mj-lt"/>
                <a:cs typeface="Calibri"/>
              </a:rPr>
              <a:t>a</a:t>
            </a:r>
            <a:r>
              <a:rPr sz="2700" spc="-25" baseline="1517" dirty="0" smtClean="0">
                <a:latin typeface="+mj-lt"/>
                <a:cs typeface="Calibri"/>
              </a:rPr>
              <a:t>r</a:t>
            </a:r>
            <a:r>
              <a:rPr sz="2700" spc="-4" baseline="1517" dirty="0" smtClean="0">
                <a:latin typeface="+mj-lt"/>
                <a:cs typeface="Calibri"/>
              </a:rPr>
              <a:t>g</a:t>
            </a:r>
            <a:r>
              <a:rPr sz="2700" spc="-9" baseline="1517" dirty="0" smtClean="0">
                <a:latin typeface="+mj-lt"/>
                <a:cs typeface="Calibri"/>
              </a:rPr>
              <a:t>e</a:t>
            </a:r>
            <a:r>
              <a:rPr sz="2700" spc="0" baseline="1517" dirty="0" smtClean="0">
                <a:latin typeface="+mj-lt"/>
                <a:cs typeface="Calibri"/>
              </a:rPr>
              <a:t>t</a:t>
            </a:r>
            <a:r>
              <a:rPr sz="2700" spc="9" baseline="1517" dirty="0" smtClean="0">
                <a:latin typeface="+mj-lt"/>
                <a:cs typeface="Calibri"/>
              </a:rPr>
              <a:t> </a:t>
            </a:r>
            <a:r>
              <a:rPr sz="2700" spc="0" baseline="1517" dirty="0" smtClean="0">
                <a:latin typeface="+mj-lt"/>
                <a:cs typeface="Calibri"/>
              </a:rPr>
              <a:t>s</a:t>
            </a:r>
            <a:r>
              <a:rPr sz="2700" spc="4" baseline="1517" dirty="0" smtClean="0">
                <a:latin typeface="+mj-lt"/>
                <a:cs typeface="Calibri"/>
              </a:rPr>
              <a:t>u</a:t>
            </a:r>
            <a:r>
              <a:rPr sz="2700" spc="0" baseline="1517" dirty="0" smtClean="0">
                <a:latin typeface="+mj-lt"/>
                <a:cs typeface="Calibri"/>
              </a:rPr>
              <a:t>s</a:t>
            </a:r>
            <a:r>
              <a:rPr sz="2700" spc="4" baseline="1517" dirty="0" smtClean="0">
                <a:latin typeface="+mj-lt"/>
                <a:cs typeface="Calibri"/>
              </a:rPr>
              <a:t>p</a:t>
            </a:r>
            <a:r>
              <a:rPr sz="2700" spc="0" baseline="1517" dirty="0" smtClean="0">
                <a:latin typeface="+mj-lt"/>
                <a:cs typeface="Calibri"/>
              </a:rPr>
              <a:t>ect.</a:t>
            </a:r>
            <a:endParaRPr sz="1800" dirty="0">
              <a:latin typeface="+mj-lt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60780" y="2209165"/>
            <a:ext cx="7449820" cy="5283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4290">
              <a:lnSpc>
                <a:spcPts val="1935"/>
              </a:lnSpc>
              <a:spcBef>
                <a:spcPts val="96"/>
              </a:spcBef>
            </a:pPr>
            <a:r>
              <a:rPr sz="2700" spc="-39" baseline="3034" dirty="0" smtClean="0">
                <a:latin typeface="+mj-lt"/>
                <a:cs typeface="Calibri"/>
              </a:rPr>
              <a:t>R</a:t>
            </a:r>
            <a:r>
              <a:rPr sz="2700" spc="0" baseline="3034" dirty="0" smtClean="0">
                <a:latin typeface="+mj-lt"/>
                <a:cs typeface="Calibri"/>
              </a:rPr>
              <a:t>obu</a:t>
            </a:r>
            <a:r>
              <a:rPr sz="2700" spc="-14" baseline="3034" dirty="0" smtClean="0">
                <a:latin typeface="+mj-lt"/>
                <a:cs typeface="Calibri"/>
              </a:rPr>
              <a:t>s</a:t>
            </a:r>
            <a:r>
              <a:rPr sz="2700" spc="0" baseline="3034" dirty="0" smtClean="0">
                <a:latin typeface="+mj-lt"/>
                <a:cs typeface="Calibri"/>
              </a:rPr>
              <a:t>tne</a:t>
            </a:r>
            <a:r>
              <a:rPr sz="2700" spc="4" baseline="3034" dirty="0" smtClean="0">
                <a:latin typeface="+mj-lt"/>
                <a:cs typeface="Calibri"/>
              </a:rPr>
              <a:t>s</a:t>
            </a:r>
            <a:r>
              <a:rPr sz="2700" spc="0" baseline="3034" dirty="0" smtClean="0">
                <a:latin typeface="+mj-lt"/>
                <a:cs typeface="Calibri"/>
              </a:rPr>
              <a:t>s: </a:t>
            </a:r>
            <a:r>
              <a:rPr sz="2700" spc="-4" baseline="3034" dirty="0" smtClean="0">
                <a:latin typeface="+mj-lt"/>
                <a:cs typeface="Calibri"/>
              </a:rPr>
              <a:t>a</a:t>
            </a:r>
            <a:r>
              <a:rPr sz="2700" spc="-25" baseline="3034" dirty="0" smtClean="0">
                <a:latin typeface="+mj-lt"/>
                <a:cs typeface="Calibri"/>
              </a:rPr>
              <a:t>t</a:t>
            </a:r>
            <a:r>
              <a:rPr sz="2700" spc="0" baseline="3034" dirty="0" smtClean="0">
                <a:latin typeface="+mj-lt"/>
                <a:cs typeface="Calibri"/>
              </a:rPr>
              <a:t>t</a:t>
            </a:r>
            <a:r>
              <a:rPr sz="2700" spc="-4" baseline="3034" dirty="0" smtClean="0">
                <a:latin typeface="+mj-lt"/>
                <a:cs typeface="Calibri"/>
              </a:rPr>
              <a:t>ri</a:t>
            </a:r>
            <a:r>
              <a:rPr sz="2700" spc="0" baseline="3034" dirty="0" smtClean="0">
                <a:latin typeface="+mj-lt"/>
                <a:cs typeface="Calibri"/>
              </a:rPr>
              <a:t>bu</a:t>
            </a:r>
            <a:r>
              <a:rPr sz="2700" spc="-25" baseline="3034" dirty="0" smtClean="0">
                <a:latin typeface="+mj-lt"/>
                <a:cs typeface="Calibri"/>
              </a:rPr>
              <a:t>t</a:t>
            </a:r>
            <a:r>
              <a:rPr sz="2700" spc="0" baseline="3034" dirty="0" smtClean="0">
                <a:latin typeface="+mj-lt"/>
                <a:cs typeface="Calibri"/>
              </a:rPr>
              <a:t>e</a:t>
            </a:r>
            <a:r>
              <a:rPr sz="2700" spc="14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d</a:t>
            </a:r>
            <a:r>
              <a:rPr sz="2700" spc="-4" baseline="3034" dirty="0" smtClean="0">
                <a:latin typeface="+mj-lt"/>
                <a:cs typeface="Calibri"/>
              </a:rPr>
              <a:t>e</a:t>
            </a:r>
            <a:r>
              <a:rPr sz="2700" spc="-25" baseline="3034" dirty="0" smtClean="0">
                <a:latin typeface="+mj-lt"/>
                <a:cs typeface="Calibri"/>
              </a:rPr>
              <a:t>t</a:t>
            </a:r>
            <a:r>
              <a:rPr sz="2700" spc="0" baseline="3034" dirty="0" smtClean="0">
                <a:latin typeface="+mj-lt"/>
                <a:cs typeface="Calibri"/>
              </a:rPr>
              <a:t>ec</a:t>
            </a:r>
            <a:r>
              <a:rPr sz="2700" spc="-14" baseline="3034" dirty="0" smtClean="0">
                <a:latin typeface="+mj-lt"/>
                <a:cs typeface="Calibri"/>
              </a:rPr>
              <a:t>t</a:t>
            </a:r>
            <a:r>
              <a:rPr sz="2700" spc="0" baseline="3034" dirty="0" smtClean="0">
                <a:latin typeface="+mj-lt"/>
                <a:cs typeface="Calibri"/>
              </a:rPr>
              <a:t>o</a:t>
            </a:r>
            <a:r>
              <a:rPr sz="2700" spc="-39" baseline="3034" dirty="0" smtClean="0">
                <a:latin typeface="+mj-lt"/>
                <a:cs typeface="Calibri"/>
              </a:rPr>
              <a:t>r</a:t>
            </a:r>
            <a:r>
              <a:rPr sz="2700" spc="0" baseline="3034" dirty="0" smtClean="0">
                <a:latin typeface="+mj-lt"/>
                <a:cs typeface="Calibri"/>
              </a:rPr>
              <a:t>s</a:t>
            </a:r>
            <a:r>
              <a:rPr sz="2700" spc="14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a</a:t>
            </a:r>
            <a:r>
              <a:rPr sz="2700" spc="-25" baseline="3034" dirty="0" smtClean="0">
                <a:latin typeface="+mj-lt"/>
                <a:cs typeface="Calibri"/>
              </a:rPr>
              <a:t>r</a:t>
            </a:r>
            <a:r>
              <a:rPr sz="2700" spc="0" baseline="3034" dirty="0" smtClean="0">
                <a:latin typeface="+mj-lt"/>
                <a:cs typeface="Calibri"/>
              </a:rPr>
              <a:t>e</a:t>
            </a:r>
            <a:r>
              <a:rPr sz="2700" spc="14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t</a:t>
            </a:r>
            <a:r>
              <a:rPr sz="2700" spc="-39" baseline="3034" dirty="0" smtClean="0">
                <a:latin typeface="+mj-lt"/>
                <a:cs typeface="Calibri"/>
              </a:rPr>
              <a:t>r</a:t>
            </a:r>
            <a:r>
              <a:rPr sz="2700" spc="0" baseline="3034" dirty="0" smtClean="0">
                <a:latin typeface="+mj-lt"/>
                <a:cs typeface="Calibri"/>
              </a:rPr>
              <a:t>ained</a:t>
            </a:r>
            <a:r>
              <a:rPr sz="2700" spc="14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u</a:t>
            </a:r>
            <a:r>
              <a:rPr sz="2700" spc="4" baseline="3034" dirty="0" smtClean="0">
                <a:latin typeface="+mj-lt"/>
                <a:cs typeface="Calibri"/>
              </a:rPr>
              <a:t>s</a:t>
            </a:r>
            <a:r>
              <a:rPr sz="2700" spc="-4" baseline="3034" dirty="0" smtClean="0">
                <a:latin typeface="+mj-lt"/>
                <a:cs typeface="Calibri"/>
              </a:rPr>
              <a:t>i</a:t>
            </a:r>
            <a:r>
              <a:rPr sz="2700" spc="0" baseline="3034" dirty="0" smtClean="0">
                <a:latin typeface="+mj-lt"/>
                <a:cs typeface="Calibri"/>
              </a:rPr>
              <a:t>ng</a:t>
            </a:r>
            <a:r>
              <a:rPr sz="2700" spc="4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l</a:t>
            </a:r>
            <a:r>
              <a:rPr sz="2700" spc="-4" baseline="3034" dirty="0" smtClean="0">
                <a:latin typeface="+mj-lt"/>
                <a:cs typeface="Calibri"/>
              </a:rPr>
              <a:t>o</a:t>
            </a:r>
            <a:r>
              <a:rPr sz="2700" spc="0" baseline="3034" dirty="0" smtClean="0">
                <a:latin typeface="+mj-lt"/>
                <a:cs typeface="Calibri"/>
              </a:rPr>
              <a:t>ts of</a:t>
            </a:r>
            <a:r>
              <a:rPr sz="2700" spc="14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t</a:t>
            </a:r>
            <a:r>
              <a:rPr sz="2700" spc="-39" baseline="3034" dirty="0" smtClean="0">
                <a:latin typeface="+mj-lt"/>
                <a:cs typeface="Calibri"/>
              </a:rPr>
              <a:t>r</a:t>
            </a:r>
            <a:r>
              <a:rPr sz="2700" spc="0" baseline="3034" dirty="0" smtClean="0">
                <a:latin typeface="+mj-lt"/>
                <a:cs typeface="Calibri"/>
              </a:rPr>
              <a:t>ain</a:t>
            </a:r>
            <a:r>
              <a:rPr sz="2700" spc="-4" baseline="3034" dirty="0" smtClean="0">
                <a:latin typeface="+mj-lt"/>
                <a:cs typeface="Calibri"/>
              </a:rPr>
              <a:t>i</a:t>
            </a:r>
            <a:r>
              <a:rPr sz="2700" spc="0" baseline="3034" dirty="0" smtClean="0">
                <a:latin typeface="+mj-lt"/>
                <a:cs typeface="Calibri"/>
              </a:rPr>
              <a:t>ng</a:t>
            </a:r>
            <a:endParaRPr sz="1800" dirty="0">
              <a:latin typeface="+mj-lt"/>
              <a:cs typeface="Calibri"/>
            </a:endParaRPr>
          </a:p>
          <a:p>
            <a:pPr marL="12700">
              <a:lnSpc>
                <a:spcPts val="2160"/>
              </a:lnSpc>
              <a:spcBef>
                <a:spcPts val="11"/>
              </a:spcBef>
            </a:pPr>
            <a:r>
              <a:rPr sz="2700" spc="-4" baseline="1517" dirty="0" smtClean="0">
                <a:latin typeface="+mj-lt"/>
                <a:cs typeface="Calibri"/>
              </a:rPr>
              <a:t>i</a:t>
            </a:r>
            <a:r>
              <a:rPr sz="2700" spc="0" baseline="1517" dirty="0" smtClean="0">
                <a:latin typeface="+mj-lt"/>
                <a:cs typeface="Calibri"/>
              </a:rPr>
              <a:t>mages</a:t>
            </a:r>
            <a:r>
              <a:rPr sz="2700" spc="-4" baseline="1517" dirty="0" smtClean="0">
                <a:latin typeface="+mj-lt"/>
                <a:cs typeface="Calibri"/>
              </a:rPr>
              <a:t> </a:t>
            </a:r>
            <a:r>
              <a:rPr sz="2700" spc="-19" baseline="1517" dirty="0" smtClean="0">
                <a:latin typeface="+mj-lt"/>
                <a:cs typeface="Calibri"/>
              </a:rPr>
              <a:t>c</a:t>
            </a:r>
            <a:r>
              <a:rPr sz="2700" spc="-14" baseline="1517" dirty="0" smtClean="0">
                <a:latin typeface="+mj-lt"/>
                <a:cs typeface="Calibri"/>
              </a:rPr>
              <a:t>o</a:t>
            </a:r>
            <a:r>
              <a:rPr sz="2700" spc="-9" baseline="1517" dirty="0" smtClean="0">
                <a:latin typeface="+mj-lt"/>
                <a:cs typeface="Calibri"/>
              </a:rPr>
              <a:t>v</a:t>
            </a:r>
            <a:r>
              <a:rPr sz="2700" spc="0" baseline="1517" dirty="0" smtClean="0">
                <a:latin typeface="+mj-lt"/>
                <a:cs typeface="Calibri"/>
              </a:rPr>
              <a:t>er</a:t>
            </a:r>
            <a:r>
              <a:rPr sz="2700" spc="-4" baseline="1517" dirty="0" smtClean="0">
                <a:latin typeface="+mj-lt"/>
                <a:cs typeface="Calibri"/>
              </a:rPr>
              <a:t>i</a:t>
            </a:r>
            <a:r>
              <a:rPr sz="2700" spc="0" baseline="1517" dirty="0" smtClean="0">
                <a:latin typeface="+mj-lt"/>
                <a:cs typeface="Calibri"/>
              </a:rPr>
              <a:t>ng</a:t>
            </a:r>
            <a:r>
              <a:rPr sz="2700" spc="14" baseline="1517" dirty="0" smtClean="0">
                <a:latin typeface="+mj-lt"/>
                <a:cs typeface="Calibri"/>
              </a:rPr>
              <a:t> </a:t>
            </a:r>
            <a:r>
              <a:rPr sz="2700" spc="0" baseline="1517" dirty="0" smtClean="0">
                <a:latin typeface="+mj-lt"/>
                <a:cs typeface="Calibri"/>
              </a:rPr>
              <a:t>di</a:t>
            </a:r>
            <a:r>
              <a:rPr sz="2700" spc="-14" baseline="1517" dirty="0" smtClean="0">
                <a:latin typeface="+mj-lt"/>
                <a:cs typeface="Calibri"/>
              </a:rPr>
              <a:t>f</a:t>
            </a:r>
            <a:r>
              <a:rPr sz="2700" spc="-44" baseline="1517" dirty="0" smtClean="0">
                <a:latin typeface="+mj-lt"/>
                <a:cs typeface="Calibri"/>
              </a:rPr>
              <a:t>f</a:t>
            </a:r>
            <a:r>
              <a:rPr sz="2700" spc="0" baseline="1517" dirty="0" smtClean="0">
                <a:latin typeface="+mj-lt"/>
                <a:cs typeface="Calibri"/>
              </a:rPr>
              <a:t>e</a:t>
            </a:r>
            <a:r>
              <a:rPr sz="2700" spc="-25" baseline="1517" dirty="0" smtClean="0">
                <a:latin typeface="+mj-lt"/>
                <a:cs typeface="Calibri"/>
              </a:rPr>
              <a:t>r</a:t>
            </a:r>
            <a:r>
              <a:rPr sz="2700" spc="0" baseline="1517" dirty="0" smtClean="0">
                <a:latin typeface="+mj-lt"/>
                <a:cs typeface="Calibri"/>
              </a:rPr>
              <a:t>e</a:t>
            </a:r>
            <a:r>
              <a:rPr sz="2700" spc="-4" baseline="1517" dirty="0" smtClean="0">
                <a:latin typeface="+mj-lt"/>
                <a:cs typeface="Calibri"/>
              </a:rPr>
              <a:t>n</a:t>
            </a:r>
            <a:r>
              <a:rPr sz="2700" spc="0" baseline="1517" dirty="0" smtClean="0">
                <a:latin typeface="+mj-lt"/>
                <a:cs typeface="Calibri"/>
              </a:rPr>
              <a:t>t</a:t>
            </a:r>
            <a:r>
              <a:rPr sz="2700" spc="9" baseline="1517" dirty="0" smtClean="0">
                <a:latin typeface="+mj-lt"/>
                <a:cs typeface="Calibri"/>
              </a:rPr>
              <a:t> </a:t>
            </a:r>
            <a:r>
              <a:rPr sz="2700" spc="-4" baseline="1517" dirty="0" smtClean="0">
                <a:latin typeface="+mj-lt"/>
                <a:cs typeface="Calibri"/>
              </a:rPr>
              <a:t>li</a:t>
            </a:r>
            <a:r>
              <a:rPr sz="2700" spc="0" baseline="1517" dirty="0" smtClean="0">
                <a:latin typeface="+mj-lt"/>
                <a:cs typeface="Calibri"/>
              </a:rPr>
              <a:t>gh</a:t>
            </a:r>
            <a:r>
              <a:rPr sz="2700" spc="-4" baseline="1517" dirty="0" smtClean="0">
                <a:latin typeface="+mj-lt"/>
                <a:cs typeface="Calibri"/>
              </a:rPr>
              <a:t>ti</a:t>
            </a:r>
            <a:r>
              <a:rPr sz="2700" spc="0" baseline="1517" dirty="0" smtClean="0">
                <a:latin typeface="+mj-lt"/>
                <a:cs typeface="Calibri"/>
              </a:rPr>
              <a:t>ng</a:t>
            </a:r>
            <a:r>
              <a:rPr sz="2700" spc="14" baseline="1517" dirty="0" smtClean="0">
                <a:latin typeface="+mj-lt"/>
                <a:cs typeface="Calibri"/>
              </a:rPr>
              <a:t> </a:t>
            </a:r>
            <a:r>
              <a:rPr sz="2700" spc="-19" baseline="1517" dirty="0" smtClean="0">
                <a:latin typeface="+mj-lt"/>
                <a:cs typeface="Calibri"/>
              </a:rPr>
              <a:t>c</a:t>
            </a:r>
            <a:r>
              <a:rPr sz="2700" spc="0" baseline="1517" dirty="0" smtClean="0">
                <a:latin typeface="+mj-lt"/>
                <a:cs typeface="Calibri"/>
              </a:rPr>
              <a:t>ondit</a:t>
            </a:r>
            <a:r>
              <a:rPr sz="2700" spc="-9" baseline="1517" dirty="0" smtClean="0">
                <a:latin typeface="+mj-lt"/>
                <a:cs typeface="Calibri"/>
              </a:rPr>
              <a:t>i</a:t>
            </a:r>
            <a:r>
              <a:rPr sz="2700" spc="0" baseline="1517" dirty="0" smtClean="0">
                <a:latin typeface="+mj-lt"/>
                <a:cs typeface="Calibri"/>
              </a:rPr>
              <a:t>on</a:t>
            </a:r>
            <a:r>
              <a:rPr sz="2700" spc="4" baseline="1517" dirty="0" smtClean="0">
                <a:latin typeface="+mj-lt"/>
                <a:cs typeface="Calibri"/>
              </a:rPr>
              <a:t>s</a:t>
            </a:r>
            <a:r>
              <a:rPr sz="2700" spc="0" baseline="1517" dirty="0" smtClean="0">
                <a:latin typeface="+mj-lt"/>
                <a:cs typeface="Calibri"/>
              </a:rPr>
              <a:t>,</a:t>
            </a:r>
            <a:r>
              <a:rPr sz="2700" spc="19" baseline="1517" dirty="0" smtClean="0">
                <a:latin typeface="+mj-lt"/>
                <a:cs typeface="Calibri"/>
              </a:rPr>
              <a:t> </a:t>
            </a:r>
            <a:r>
              <a:rPr sz="2700" spc="0" baseline="1517" dirty="0" smtClean="0">
                <a:latin typeface="+mj-lt"/>
                <a:cs typeface="Calibri"/>
              </a:rPr>
              <a:t>po</a:t>
            </a:r>
            <a:r>
              <a:rPr sz="2700" spc="4" baseline="1517" dirty="0" smtClean="0">
                <a:latin typeface="+mj-lt"/>
                <a:cs typeface="Calibri"/>
              </a:rPr>
              <a:t>s</a:t>
            </a:r>
            <a:r>
              <a:rPr sz="2700" spc="0" baseline="1517" dirty="0" smtClean="0">
                <a:latin typeface="+mj-lt"/>
                <a:cs typeface="Calibri"/>
              </a:rPr>
              <a:t>e </a:t>
            </a:r>
            <a:r>
              <a:rPr sz="2700" spc="-14" baseline="1517" dirty="0" smtClean="0">
                <a:latin typeface="+mj-lt"/>
                <a:cs typeface="Calibri"/>
              </a:rPr>
              <a:t>v</a:t>
            </a:r>
            <a:r>
              <a:rPr sz="2700" spc="0" baseline="1517" dirty="0" smtClean="0">
                <a:latin typeface="+mj-lt"/>
                <a:cs typeface="Calibri"/>
              </a:rPr>
              <a:t>ar</a:t>
            </a:r>
            <a:r>
              <a:rPr sz="2700" spc="-4" baseline="1517" dirty="0" smtClean="0">
                <a:latin typeface="+mj-lt"/>
                <a:cs typeface="Calibri"/>
              </a:rPr>
              <a:t>i</a:t>
            </a:r>
            <a:r>
              <a:rPr sz="2700" spc="-9" baseline="1517" dirty="0" smtClean="0">
                <a:latin typeface="+mj-lt"/>
                <a:cs typeface="Calibri"/>
              </a:rPr>
              <a:t>a</a:t>
            </a:r>
            <a:r>
              <a:rPr sz="2700" spc="0" baseline="1517" dirty="0" smtClean="0">
                <a:latin typeface="+mj-lt"/>
                <a:cs typeface="Calibri"/>
              </a:rPr>
              <a:t>t</a:t>
            </a:r>
            <a:r>
              <a:rPr sz="2700" spc="-9" baseline="1517" dirty="0" smtClean="0">
                <a:latin typeface="+mj-lt"/>
                <a:cs typeface="Calibri"/>
              </a:rPr>
              <a:t>i</a:t>
            </a:r>
            <a:r>
              <a:rPr sz="2700" spc="0" baseline="1517" dirty="0" smtClean="0">
                <a:latin typeface="+mj-lt"/>
                <a:cs typeface="Calibri"/>
              </a:rPr>
              <a:t>on,</a:t>
            </a:r>
            <a:r>
              <a:rPr sz="2700" spc="4" baseline="1517" dirty="0" smtClean="0">
                <a:latin typeface="+mj-lt"/>
                <a:cs typeface="Calibri"/>
              </a:rPr>
              <a:t> </a:t>
            </a:r>
            <a:r>
              <a:rPr sz="2700" spc="-9" baseline="1517" dirty="0" smtClean="0">
                <a:latin typeface="+mj-lt"/>
                <a:cs typeface="Calibri"/>
              </a:rPr>
              <a:t>e</a:t>
            </a:r>
            <a:r>
              <a:rPr sz="2700" spc="-25" baseline="1517" dirty="0" smtClean="0">
                <a:latin typeface="+mj-lt"/>
                <a:cs typeface="Calibri"/>
              </a:rPr>
              <a:t>t</a:t>
            </a:r>
            <a:r>
              <a:rPr sz="2700" spc="-4" baseline="1517" dirty="0" smtClean="0">
                <a:latin typeface="+mj-lt"/>
                <a:cs typeface="Calibri"/>
              </a:rPr>
              <a:t>c</a:t>
            </a:r>
            <a:r>
              <a:rPr sz="2700" spc="0" baseline="1517" dirty="0" smtClean="0">
                <a:latin typeface="+mj-lt"/>
                <a:cs typeface="Calibri"/>
              </a:rPr>
              <a:t>.</a:t>
            </a:r>
            <a:endParaRPr sz="1800" dirty="0">
              <a:latin typeface="+mj-lt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60780" y="3276219"/>
            <a:ext cx="7297420" cy="5283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-75" baseline="3034" dirty="0" smtClean="0">
                <a:latin typeface="+mj-lt"/>
                <a:cs typeface="Calibri"/>
              </a:rPr>
              <a:t>W</a:t>
            </a:r>
            <a:r>
              <a:rPr sz="2700" spc="0" baseline="3034" dirty="0" smtClean="0">
                <a:latin typeface="+mj-lt"/>
                <a:cs typeface="Calibri"/>
              </a:rPr>
              <a:t>or</a:t>
            </a:r>
            <a:r>
              <a:rPr sz="2700" spc="-19" baseline="3034" dirty="0" smtClean="0">
                <a:latin typeface="+mj-lt"/>
                <a:cs typeface="Calibri"/>
              </a:rPr>
              <a:t>k</a:t>
            </a:r>
            <a:r>
              <a:rPr sz="2700" spc="0" baseline="3034" dirty="0" smtClean="0">
                <a:latin typeface="+mj-lt"/>
                <a:cs typeface="Calibri"/>
              </a:rPr>
              <a:t>s</a:t>
            </a:r>
            <a:r>
              <a:rPr sz="2700" spc="-4" baseline="3034" dirty="0" smtClean="0">
                <a:latin typeface="+mj-lt"/>
                <a:cs typeface="Calibri"/>
              </a:rPr>
              <a:t> </a:t>
            </a:r>
            <a:r>
              <a:rPr sz="2700" spc="-14" baseline="3034" dirty="0" smtClean="0">
                <a:latin typeface="+mj-lt"/>
                <a:cs typeface="Calibri"/>
              </a:rPr>
              <a:t>w</a:t>
            </a:r>
            <a:r>
              <a:rPr sz="2700" spc="0" baseline="3034" dirty="0" smtClean="0">
                <a:latin typeface="+mj-lt"/>
                <a:cs typeface="Calibri"/>
              </a:rPr>
              <a:t>ell</a:t>
            </a:r>
            <a:r>
              <a:rPr sz="2700" spc="4" baseline="3034" dirty="0" smtClean="0">
                <a:latin typeface="+mj-lt"/>
                <a:cs typeface="Calibri"/>
              </a:rPr>
              <a:t> </a:t>
            </a:r>
            <a:r>
              <a:rPr sz="2700" spc="-4" baseline="3034" dirty="0" smtClean="0">
                <a:latin typeface="+mj-lt"/>
                <a:cs typeface="Calibri"/>
              </a:rPr>
              <a:t>i</a:t>
            </a:r>
            <a:r>
              <a:rPr sz="2700" spc="0" baseline="3034" dirty="0" smtClean="0">
                <a:latin typeface="+mj-lt"/>
                <a:cs typeface="Calibri"/>
              </a:rPr>
              <a:t>n</a:t>
            </a:r>
            <a:r>
              <a:rPr sz="2700" spc="14" baseline="3034" dirty="0" smtClean="0">
                <a:latin typeface="+mj-lt"/>
                <a:cs typeface="Calibri"/>
              </a:rPr>
              <a:t> </a:t>
            </a:r>
            <a:r>
              <a:rPr sz="2700" spc="-4" baseline="3034" dirty="0" smtClean="0">
                <a:latin typeface="+mj-lt"/>
                <a:cs typeface="Calibri"/>
              </a:rPr>
              <a:t>l</a:t>
            </a:r>
            <a:r>
              <a:rPr sz="2700" spc="-14" baseline="3034" dirty="0" smtClean="0">
                <a:latin typeface="+mj-lt"/>
                <a:cs typeface="Calibri"/>
              </a:rPr>
              <a:t>o</a:t>
            </a:r>
            <a:r>
              <a:rPr sz="2700" spc="0" baseline="3034" dirty="0" smtClean="0">
                <a:latin typeface="+mj-lt"/>
                <a:cs typeface="Calibri"/>
              </a:rPr>
              <a:t>w-</a:t>
            </a:r>
            <a:r>
              <a:rPr sz="2700" spc="-29" baseline="3034" dirty="0" smtClean="0">
                <a:latin typeface="+mj-lt"/>
                <a:cs typeface="Calibri"/>
              </a:rPr>
              <a:t>r</a:t>
            </a:r>
            <a:r>
              <a:rPr sz="2700" spc="0" baseline="3034" dirty="0" smtClean="0">
                <a:latin typeface="+mj-lt"/>
                <a:cs typeface="Calibri"/>
              </a:rPr>
              <a:t>e</a:t>
            </a:r>
            <a:r>
              <a:rPr sz="2700" spc="4" baseline="3034" dirty="0" smtClean="0">
                <a:latin typeface="+mj-lt"/>
                <a:cs typeface="Calibri"/>
              </a:rPr>
              <a:t>s</a:t>
            </a:r>
            <a:r>
              <a:rPr sz="2700" spc="0" baseline="3034" dirty="0" smtClean="0">
                <a:latin typeface="+mj-lt"/>
                <a:cs typeface="Calibri"/>
              </a:rPr>
              <a:t>o</a:t>
            </a:r>
            <a:r>
              <a:rPr sz="2700" spc="-4" baseline="3034" dirty="0" smtClean="0">
                <a:latin typeface="+mj-lt"/>
                <a:cs typeface="Calibri"/>
              </a:rPr>
              <a:t>l</a:t>
            </a:r>
            <a:r>
              <a:rPr sz="2700" spc="0" baseline="3034" dirty="0" smtClean="0">
                <a:latin typeface="+mj-lt"/>
                <a:cs typeface="Calibri"/>
              </a:rPr>
              <a:t>ut</a:t>
            </a:r>
            <a:r>
              <a:rPr sz="2700" spc="-4" baseline="3034" dirty="0" smtClean="0">
                <a:latin typeface="+mj-lt"/>
                <a:cs typeface="Calibri"/>
              </a:rPr>
              <a:t>i</a:t>
            </a:r>
            <a:r>
              <a:rPr sz="2700" spc="0" baseline="3034" dirty="0" smtClean="0">
                <a:latin typeface="+mj-lt"/>
                <a:cs typeface="Calibri"/>
              </a:rPr>
              <a:t>on</a:t>
            </a:r>
            <a:r>
              <a:rPr sz="2700" spc="34" baseline="3034" dirty="0" smtClean="0">
                <a:latin typeface="+mj-lt"/>
                <a:cs typeface="Calibri"/>
              </a:rPr>
              <a:t> </a:t>
            </a:r>
            <a:r>
              <a:rPr sz="2700" spc="-4" baseline="3034" dirty="0" smtClean="0">
                <a:latin typeface="+mj-lt"/>
                <a:cs typeface="Calibri"/>
              </a:rPr>
              <a:t>i</a:t>
            </a:r>
            <a:r>
              <a:rPr sz="2700" spc="0" baseline="3034" dirty="0" smtClean="0">
                <a:latin typeface="+mj-lt"/>
                <a:cs typeface="Calibri"/>
              </a:rPr>
              <a:t>mage</a:t>
            </a:r>
            <a:r>
              <a:rPr sz="2700" spc="9" baseline="3034" dirty="0" smtClean="0">
                <a:latin typeface="+mj-lt"/>
                <a:cs typeface="Calibri"/>
              </a:rPr>
              <a:t>r</a:t>
            </a:r>
            <a:r>
              <a:rPr sz="2700" spc="0" baseline="3034" dirty="0" smtClean="0">
                <a:latin typeface="+mj-lt"/>
                <a:cs typeface="Calibri"/>
              </a:rPr>
              <a:t>y</a:t>
            </a:r>
            <a:r>
              <a:rPr sz="2700" spc="-9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(</a:t>
            </a:r>
            <a:r>
              <a:rPr sz="2700" spc="-9" baseline="3034" dirty="0" smtClean="0">
                <a:latin typeface="+mj-lt"/>
                <a:cs typeface="Calibri"/>
              </a:rPr>
              <a:t>t</a:t>
            </a:r>
            <a:r>
              <a:rPr sz="2700" spc="0" baseline="3034" dirty="0" smtClean="0">
                <a:latin typeface="+mj-lt"/>
                <a:cs typeface="Calibri"/>
              </a:rPr>
              <a:t>ypi</a:t>
            </a:r>
            <a:r>
              <a:rPr sz="2700" spc="-19" baseline="3034" dirty="0" smtClean="0">
                <a:latin typeface="+mj-lt"/>
                <a:cs typeface="Calibri"/>
              </a:rPr>
              <a:t>c</a:t>
            </a:r>
            <a:r>
              <a:rPr sz="2700" spc="0" baseline="3034" dirty="0" smtClean="0">
                <a:latin typeface="+mj-lt"/>
                <a:cs typeface="Calibri"/>
              </a:rPr>
              <a:t>al</a:t>
            </a:r>
            <a:r>
              <a:rPr sz="2700" spc="19" baseline="3034" dirty="0" smtClean="0">
                <a:latin typeface="+mj-lt"/>
                <a:cs typeface="Calibri"/>
              </a:rPr>
              <a:t> </a:t>
            </a:r>
            <a:r>
              <a:rPr sz="2700" spc="-4" baseline="3034" dirty="0" smtClean="0">
                <a:latin typeface="+mj-lt"/>
                <a:cs typeface="Calibri"/>
              </a:rPr>
              <a:t>i</a:t>
            </a:r>
            <a:r>
              <a:rPr sz="2700" spc="0" baseline="3034" dirty="0" smtClean="0">
                <a:latin typeface="+mj-lt"/>
                <a:cs typeface="Calibri"/>
              </a:rPr>
              <a:t>n</a:t>
            </a:r>
            <a:r>
              <a:rPr sz="2700" spc="14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video</a:t>
            </a:r>
            <a:r>
              <a:rPr sz="2700" spc="14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s</a:t>
            </a:r>
            <a:r>
              <a:rPr sz="2700" spc="4" baseline="3034" dirty="0" smtClean="0">
                <a:latin typeface="+mj-lt"/>
                <a:cs typeface="Calibri"/>
              </a:rPr>
              <a:t>ur</a:t>
            </a:r>
            <a:r>
              <a:rPr sz="2700" spc="-9" baseline="3034" dirty="0" smtClean="0">
                <a:latin typeface="+mj-lt"/>
                <a:cs typeface="Calibri"/>
              </a:rPr>
              <a:t>v</a:t>
            </a:r>
            <a:r>
              <a:rPr sz="2700" spc="0" baseline="3034" dirty="0" smtClean="0">
                <a:latin typeface="+mj-lt"/>
                <a:cs typeface="Calibri"/>
              </a:rPr>
              <a:t>ei</a:t>
            </a:r>
            <a:r>
              <a:rPr sz="2700" spc="-4" baseline="3034" dirty="0" smtClean="0">
                <a:latin typeface="+mj-lt"/>
                <a:cs typeface="Calibri"/>
              </a:rPr>
              <a:t>ll</a:t>
            </a:r>
            <a:r>
              <a:rPr sz="2700" spc="0" baseline="3034" dirty="0" smtClean="0">
                <a:latin typeface="+mj-lt"/>
                <a:cs typeface="Calibri"/>
              </a:rPr>
              <a:t>ance</a:t>
            </a:r>
            <a:endParaRPr sz="1800" dirty="0">
              <a:latin typeface="+mj-lt"/>
              <a:cs typeface="Calibri"/>
            </a:endParaRPr>
          </a:p>
          <a:p>
            <a:pPr marL="12700" marR="34290">
              <a:lnSpc>
                <a:spcPts val="2160"/>
              </a:lnSpc>
              <a:spcBef>
                <a:spcPts val="11"/>
              </a:spcBef>
            </a:pPr>
            <a:r>
              <a:rPr sz="2700" spc="0" baseline="1517" dirty="0" smtClean="0">
                <a:latin typeface="+mj-lt"/>
                <a:cs typeface="Calibri"/>
              </a:rPr>
              <a:t>scen</a:t>
            </a:r>
            <a:r>
              <a:rPr sz="2700" spc="4" baseline="1517" dirty="0" smtClean="0">
                <a:latin typeface="+mj-lt"/>
                <a:cs typeface="Calibri"/>
              </a:rPr>
              <a:t>a</a:t>
            </a:r>
            <a:r>
              <a:rPr sz="2700" spc="0" baseline="1517" dirty="0" smtClean="0">
                <a:latin typeface="+mj-lt"/>
                <a:cs typeface="Calibri"/>
              </a:rPr>
              <a:t>r</a:t>
            </a:r>
            <a:r>
              <a:rPr sz="2700" spc="-9" baseline="1517" dirty="0" smtClean="0">
                <a:latin typeface="+mj-lt"/>
                <a:cs typeface="Calibri"/>
              </a:rPr>
              <a:t>i</a:t>
            </a:r>
            <a:r>
              <a:rPr sz="2700" spc="0" baseline="1517" dirty="0" smtClean="0">
                <a:latin typeface="+mj-lt"/>
                <a:cs typeface="Calibri"/>
              </a:rPr>
              <a:t>os)</a:t>
            </a:r>
            <a:endParaRPr sz="1800" dirty="0">
              <a:latin typeface="+mj-lt"/>
              <a:cs typeface="Calibri"/>
            </a:endParaRP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228600" y="274638"/>
            <a:ext cx="7696200" cy="639888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People search in surveillance videos</a:t>
            </a:r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533400" y="2356358"/>
            <a:ext cx="7363714" cy="29014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+mj-l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49770" y="1124711"/>
            <a:ext cx="585103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b="1" spc="0" baseline="3413" dirty="0" smtClean="0">
                <a:solidFill>
                  <a:srgbClr val="00477D"/>
                </a:solidFill>
                <a:latin typeface="+mj-lt"/>
                <a:cs typeface="Calibri"/>
              </a:rPr>
              <a:t>M</a:t>
            </a:r>
            <a:r>
              <a:rPr sz="3600" b="1" spc="4" baseline="3413" dirty="0" smtClean="0">
                <a:solidFill>
                  <a:srgbClr val="00477D"/>
                </a:solidFill>
                <a:latin typeface="+mj-lt"/>
                <a:cs typeface="Calibri"/>
              </a:rPr>
              <a:t>o</a:t>
            </a:r>
            <a:r>
              <a:rPr sz="3600" b="1" spc="0" baseline="3413" dirty="0" smtClean="0">
                <a:solidFill>
                  <a:srgbClr val="00477D"/>
                </a:solidFill>
                <a:latin typeface="+mj-lt"/>
                <a:cs typeface="Calibri"/>
              </a:rPr>
              <a:t>deli</a:t>
            </a:r>
            <a:r>
              <a:rPr sz="3600" b="1" spc="-4" baseline="3413" dirty="0" smtClean="0">
                <a:solidFill>
                  <a:srgbClr val="00477D"/>
                </a:solidFill>
                <a:latin typeface="+mj-lt"/>
                <a:cs typeface="Calibri"/>
              </a:rPr>
              <a:t>n</a:t>
            </a:r>
            <a:r>
              <a:rPr sz="3600" b="1" spc="0" baseline="3413" dirty="0" smtClean="0">
                <a:solidFill>
                  <a:srgbClr val="00477D"/>
                </a:solidFill>
                <a:latin typeface="+mj-lt"/>
                <a:cs typeface="Calibri"/>
              </a:rPr>
              <a:t>g</a:t>
            </a:r>
            <a:r>
              <a:rPr sz="3600" b="1" spc="-9" baseline="3413" dirty="0" smtClean="0">
                <a:solidFill>
                  <a:srgbClr val="00477D"/>
                </a:solidFill>
                <a:latin typeface="+mj-lt"/>
                <a:cs typeface="Calibri"/>
              </a:rPr>
              <a:t> </a:t>
            </a:r>
            <a:r>
              <a:rPr sz="3600" b="1" spc="-19" baseline="3413" dirty="0" smtClean="0">
                <a:solidFill>
                  <a:srgbClr val="00477D"/>
                </a:solidFill>
                <a:latin typeface="+mj-lt"/>
                <a:cs typeface="Calibri"/>
              </a:rPr>
              <a:t>a</a:t>
            </a:r>
            <a:r>
              <a:rPr sz="3600" b="1" spc="-29" baseline="3413" dirty="0" smtClean="0">
                <a:solidFill>
                  <a:srgbClr val="00477D"/>
                </a:solidFill>
                <a:latin typeface="+mj-lt"/>
                <a:cs typeface="Calibri"/>
              </a:rPr>
              <a:t>t</a:t>
            </a:r>
            <a:r>
              <a:rPr sz="3600" b="1" spc="0" baseline="3413" dirty="0" smtClean="0">
                <a:solidFill>
                  <a:srgbClr val="00477D"/>
                </a:solidFill>
                <a:latin typeface="+mj-lt"/>
                <a:cs typeface="Calibri"/>
              </a:rPr>
              <a:t>tri</a:t>
            </a:r>
            <a:r>
              <a:rPr sz="3600" b="1" spc="-9" baseline="3413" dirty="0" smtClean="0">
                <a:solidFill>
                  <a:srgbClr val="00477D"/>
                </a:solidFill>
                <a:latin typeface="+mj-lt"/>
                <a:cs typeface="Calibri"/>
              </a:rPr>
              <a:t>b</a:t>
            </a:r>
            <a:r>
              <a:rPr sz="3600" b="1" spc="0" baseline="3413" dirty="0" smtClean="0">
                <a:solidFill>
                  <a:srgbClr val="00477D"/>
                </a:solidFill>
                <a:latin typeface="+mj-lt"/>
                <a:cs typeface="Calibri"/>
              </a:rPr>
              <a:t>u</a:t>
            </a:r>
            <a:r>
              <a:rPr sz="3600" b="1" spc="-29" baseline="3413" dirty="0" smtClean="0">
                <a:solidFill>
                  <a:srgbClr val="00477D"/>
                </a:solidFill>
                <a:latin typeface="+mj-lt"/>
                <a:cs typeface="Calibri"/>
              </a:rPr>
              <a:t>t</a:t>
            </a:r>
            <a:r>
              <a:rPr sz="3600" b="1" spc="0" baseline="3413" dirty="0" smtClean="0">
                <a:solidFill>
                  <a:srgbClr val="00477D"/>
                </a:solidFill>
                <a:latin typeface="+mj-lt"/>
                <a:cs typeface="Calibri"/>
              </a:rPr>
              <a:t>e</a:t>
            </a:r>
            <a:r>
              <a:rPr lang="en-US" sz="3600" b="1" spc="0" baseline="3413" dirty="0" smtClean="0">
                <a:solidFill>
                  <a:srgbClr val="00477D"/>
                </a:solidFill>
                <a:latin typeface="+mj-lt"/>
                <a:cs typeface="Calibri"/>
              </a:rPr>
              <a:t> </a:t>
            </a:r>
            <a:r>
              <a:rPr sz="3600" b="1" spc="-9" baseline="3413" dirty="0" smtClean="0">
                <a:solidFill>
                  <a:srgbClr val="00477D"/>
                </a:solidFill>
                <a:latin typeface="+mj-lt"/>
                <a:cs typeface="Calibri"/>
              </a:rPr>
              <a:t>c</a:t>
            </a:r>
            <a:r>
              <a:rPr sz="3600" b="1" spc="0" baseline="3413" dirty="0" smtClean="0">
                <a:solidFill>
                  <a:srgbClr val="00477D"/>
                </a:solidFill>
                <a:latin typeface="+mj-lt"/>
                <a:cs typeface="Calibri"/>
              </a:rPr>
              <a:t>or</a:t>
            </a:r>
            <a:r>
              <a:rPr sz="3600" b="1" spc="-19" baseline="3413" dirty="0" smtClean="0">
                <a:solidFill>
                  <a:srgbClr val="00477D"/>
                </a:solidFill>
                <a:latin typeface="+mj-lt"/>
                <a:cs typeface="Calibri"/>
              </a:rPr>
              <a:t>r</a:t>
            </a:r>
            <a:r>
              <a:rPr sz="3600" b="1" spc="0" baseline="3413" dirty="0" smtClean="0">
                <a:solidFill>
                  <a:srgbClr val="00477D"/>
                </a:solidFill>
                <a:latin typeface="+mj-lt"/>
                <a:cs typeface="Calibri"/>
              </a:rPr>
              <a:t>el</a:t>
            </a:r>
            <a:r>
              <a:rPr sz="3600" b="1" spc="-19" baseline="3413" dirty="0" smtClean="0">
                <a:solidFill>
                  <a:srgbClr val="00477D"/>
                </a:solidFill>
                <a:latin typeface="+mj-lt"/>
                <a:cs typeface="Calibri"/>
              </a:rPr>
              <a:t>a</a:t>
            </a:r>
            <a:r>
              <a:rPr sz="3600" b="1" spc="0" baseline="3413" dirty="0" smtClean="0">
                <a:solidFill>
                  <a:srgbClr val="00477D"/>
                </a:solidFill>
                <a:latin typeface="+mj-lt"/>
                <a:cs typeface="Calibri"/>
              </a:rPr>
              <a:t>tio</a:t>
            </a:r>
            <a:r>
              <a:rPr sz="3600" b="1" spc="-4" baseline="3413" dirty="0" smtClean="0">
                <a:solidFill>
                  <a:srgbClr val="00477D"/>
                </a:solidFill>
                <a:latin typeface="+mj-lt"/>
                <a:cs typeface="Calibri"/>
              </a:rPr>
              <a:t>n</a:t>
            </a:r>
            <a:r>
              <a:rPr sz="3600" b="1" spc="0" baseline="3413" dirty="0" smtClean="0">
                <a:solidFill>
                  <a:srgbClr val="00477D"/>
                </a:solidFill>
                <a:latin typeface="+mj-lt"/>
                <a:cs typeface="Calibri"/>
              </a:rPr>
              <a:t>s</a:t>
            </a:r>
            <a:endParaRPr sz="2400" dirty="0">
              <a:latin typeface="+mj-lt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9770" y="1744184"/>
            <a:ext cx="8060830" cy="4719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i="1" spc="0" dirty="0" smtClean="0">
                <a:latin typeface="+mj-lt"/>
                <a:cs typeface="Arial"/>
              </a:rPr>
              <a:t>[</a:t>
            </a:r>
            <a:r>
              <a:rPr sz="1600" i="1" spc="0" dirty="0" err="1" smtClean="0">
                <a:latin typeface="+mj-lt"/>
                <a:cs typeface="Arial"/>
              </a:rPr>
              <a:t>S</a:t>
            </a:r>
            <a:r>
              <a:rPr sz="1600" i="1" spc="9" dirty="0" err="1" smtClean="0">
                <a:latin typeface="+mj-lt"/>
                <a:cs typeface="Arial"/>
              </a:rPr>
              <a:t>i</a:t>
            </a:r>
            <a:r>
              <a:rPr sz="1600" i="1" spc="0" dirty="0" err="1" smtClean="0">
                <a:latin typeface="+mj-lt"/>
                <a:cs typeface="Arial"/>
              </a:rPr>
              <a:t>dd</a:t>
            </a:r>
            <a:r>
              <a:rPr sz="1600" i="1" spc="4" dirty="0" err="1" smtClean="0">
                <a:latin typeface="+mj-lt"/>
                <a:cs typeface="Arial"/>
              </a:rPr>
              <a:t>i</a:t>
            </a:r>
            <a:r>
              <a:rPr sz="1600" i="1" spc="0" dirty="0" err="1" smtClean="0">
                <a:latin typeface="+mj-lt"/>
                <a:cs typeface="Arial"/>
              </a:rPr>
              <a:t>qu</a:t>
            </a:r>
            <a:r>
              <a:rPr sz="1600" i="1" spc="4" dirty="0" err="1" smtClean="0">
                <a:latin typeface="+mj-lt"/>
                <a:cs typeface="Arial"/>
              </a:rPr>
              <a:t>i</a:t>
            </a:r>
            <a:r>
              <a:rPr sz="1600" i="1" spc="9" dirty="0" err="1" smtClean="0">
                <a:latin typeface="+mj-lt"/>
                <a:cs typeface="Arial"/>
              </a:rPr>
              <a:t>e</a:t>
            </a:r>
            <a:r>
              <a:rPr lang="en-US" sz="1600" i="1" spc="0" dirty="0" smtClean="0">
                <a:latin typeface="+mj-lt"/>
                <a:cs typeface="Arial"/>
              </a:rPr>
              <a:t> et al.</a:t>
            </a:r>
            <a:r>
              <a:rPr sz="1600" i="1" spc="0" dirty="0" smtClean="0">
                <a:latin typeface="+mj-lt"/>
                <a:cs typeface="Arial"/>
              </a:rPr>
              <a:t>,</a:t>
            </a:r>
            <a:r>
              <a:rPr sz="1600" i="1" spc="-49" dirty="0" smtClean="0">
                <a:latin typeface="+mj-lt"/>
                <a:cs typeface="Arial"/>
              </a:rPr>
              <a:t> </a:t>
            </a:r>
            <a:r>
              <a:rPr sz="1600" i="1" spc="0" dirty="0" smtClean="0">
                <a:latin typeface="+mj-lt"/>
                <a:cs typeface="Arial"/>
              </a:rPr>
              <a:t>“I</a:t>
            </a:r>
            <a:r>
              <a:rPr sz="1600" i="1" spc="-14" dirty="0" smtClean="0">
                <a:latin typeface="+mj-lt"/>
                <a:cs typeface="Arial"/>
              </a:rPr>
              <a:t>m</a:t>
            </a:r>
            <a:r>
              <a:rPr sz="1600" i="1" spc="0" dirty="0" smtClean="0">
                <a:latin typeface="+mj-lt"/>
                <a:cs typeface="Arial"/>
              </a:rPr>
              <a:t>age</a:t>
            </a:r>
            <a:r>
              <a:rPr sz="1600" i="1" spc="-14" dirty="0" smtClean="0">
                <a:latin typeface="+mj-lt"/>
                <a:cs typeface="Arial"/>
              </a:rPr>
              <a:t> </a:t>
            </a:r>
            <a:r>
              <a:rPr sz="1600" i="1" spc="0" dirty="0" smtClean="0">
                <a:latin typeface="+mj-lt"/>
                <a:cs typeface="Arial"/>
              </a:rPr>
              <a:t>Ran</a:t>
            </a:r>
            <a:r>
              <a:rPr sz="1600" i="1" spc="4" dirty="0" smtClean="0">
                <a:latin typeface="+mj-lt"/>
                <a:cs typeface="Arial"/>
              </a:rPr>
              <a:t>ki</a:t>
            </a:r>
            <a:r>
              <a:rPr sz="1600" i="1" spc="0" dirty="0" smtClean="0">
                <a:latin typeface="+mj-lt"/>
                <a:cs typeface="Arial"/>
              </a:rPr>
              <a:t>ng</a:t>
            </a:r>
            <a:r>
              <a:rPr sz="1600" i="1" spc="-68" dirty="0" smtClean="0">
                <a:latin typeface="+mj-lt"/>
                <a:cs typeface="Arial"/>
              </a:rPr>
              <a:t> </a:t>
            </a:r>
            <a:r>
              <a:rPr sz="1600" i="1" spc="0" dirty="0" smtClean="0">
                <a:latin typeface="+mj-lt"/>
                <a:cs typeface="Arial"/>
              </a:rPr>
              <a:t>and</a:t>
            </a:r>
            <a:r>
              <a:rPr sz="1600" i="1" spc="-11" dirty="0" smtClean="0">
                <a:latin typeface="+mj-lt"/>
                <a:cs typeface="Arial"/>
              </a:rPr>
              <a:t> </a:t>
            </a:r>
            <a:r>
              <a:rPr sz="1600" i="1" spc="0" dirty="0" smtClean="0">
                <a:latin typeface="+mj-lt"/>
                <a:cs typeface="Arial"/>
              </a:rPr>
              <a:t>Retrie</a:t>
            </a:r>
            <a:r>
              <a:rPr sz="1600" i="1" spc="9" dirty="0" smtClean="0">
                <a:latin typeface="+mj-lt"/>
                <a:cs typeface="Arial"/>
              </a:rPr>
              <a:t>v</a:t>
            </a:r>
            <a:r>
              <a:rPr sz="1600" i="1" spc="0" dirty="0" smtClean="0">
                <a:latin typeface="+mj-lt"/>
                <a:cs typeface="Arial"/>
              </a:rPr>
              <a:t>al</a:t>
            </a:r>
            <a:r>
              <a:rPr sz="1600" i="1" spc="-68" dirty="0" smtClean="0">
                <a:latin typeface="+mj-lt"/>
                <a:cs typeface="Arial"/>
              </a:rPr>
              <a:t> </a:t>
            </a:r>
            <a:r>
              <a:rPr sz="1600" i="1" spc="0" dirty="0" smtClean="0">
                <a:latin typeface="+mj-lt"/>
                <a:cs typeface="Arial"/>
              </a:rPr>
              <a:t>Ba</a:t>
            </a:r>
            <a:r>
              <a:rPr sz="1600" i="1" spc="9" dirty="0" smtClean="0">
                <a:latin typeface="+mj-lt"/>
                <a:cs typeface="Arial"/>
              </a:rPr>
              <a:t>s</a:t>
            </a:r>
            <a:r>
              <a:rPr sz="1600" i="1" spc="0" dirty="0" smtClean="0">
                <a:latin typeface="+mj-lt"/>
                <a:cs typeface="Arial"/>
              </a:rPr>
              <a:t>ed</a:t>
            </a:r>
            <a:r>
              <a:rPr sz="1600" i="1" spc="-45" dirty="0" smtClean="0">
                <a:latin typeface="+mj-lt"/>
                <a:cs typeface="Arial"/>
              </a:rPr>
              <a:t> </a:t>
            </a:r>
            <a:r>
              <a:rPr sz="1600" i="1" spc="0" dirty="0" smtClean="0">
                <a:latin typeface="+mj-lt"/>
                <a:cs typeface="Arial"/>
              </a:rPr>
              <a:t>on</a:t>
            </a:r>
            <a:r>
              <a:rPr lang="en-US" sz="1600" i="1" spc="0" dirty="0" smtClean="0">
                <a:latin typeface="+mj-lt"/>
                <a:cs typeface="Arial"/>
              </a:rPr>
              <a:t> </a:t>
            </a:r>
            <a:r>
              <a:rPr sz="1600" i="1" spc="-9" dirty="0" smtClean="0">
                <a:latin typeface="+mj-lt"/>
                <a:cs typeface="Arial"/>
              </a:rPr>
              <a:t>M</a:t>
            </a:r>
            <a:r>
              <a:rPr sz="1600" i="1" spc="0" dirty="0" smtClean="0">
                <a:latin typeface="+mj-lt"/>
                <a:cs typeface="Arial"/>
              </a:rPr>
              <a:t>u</a:t>
            </a:r>
            <a:r>
              <a:rPr sz="1600" i="1" spc="4" dirty="0" smtClean="0">
                <a:latin typeface="+mj-lt"/>
                <a:cs typeface="Arial"/>
              </a:rPr>
              <a:t>l</a:t>
            </a:r>
            <a:r>
              <a:rPr sz="1600" i="1" spc="0" dirty="0" smtClean="0">
                <a:latin typeface="+mj-lt"/>
                <a:cs typeface="Arial"/>
              </a:rPr>
              <a:t>t</a:t>
            </a:r>
            <a:r>
              <a:rPr sz="1600" i="1" spc="9" dirty="0" smtClean="0">
                <a:latin typeface="+mj-lt"/>
                <a:cs typeface="Arial"/>
              </a:rPr>
              <a:t>i</a:t>
            </a:r>
            <a:r>
              <a:rPr sz="1600" i="1" spc="0" dirty="0" smtClean="0">
                <a:latin typeface="+mj-lt"/>
                <a:cs typeface="Arial"/>
              </a:rPr>
              <a:t>-Attr</a:t>
            </a:r>
            <a:r>
              <a:rPr sz="1600" i="1" spc="4" dirty="0" smtClean="0">
                <a:latin typeface="+mj-lt"/>
                <a:cs typeface="Arial"/>
              </a:rPr>
              <a:t>i</a:t>
            </a:r>
            <a:r>
              <a:rPr sz="1600" i="1" spc="0" dirty="0" smtClean="0">
                <a:latin typeface="+mj-lt"/>
                <a:cs typeface="Arial"/>
              </a:rPr>
              <a:t>bute</a:t>
            </a:r>
            <a:r>
              <a:rPr sz="1600" i="1" spc="-73" dirty="0" smtClean="0">
                <a:latin typeface="+mj-lt"/>
                <a:cs typeface="Arial"/>
              </a:rPr>
              <a:t> </a:t>
            </a:r>
            <a:r>
              <a:rPr sz="1600" i="1" spc="-4" dirty="0" smtClean="0">
                <a:latin typeface="+mj-lt"/>
                <a:cs typeface="Arial"/>
              </a:rPr>
              <a:t>Q</a:t>
            </a:r>
            <a:r>
              <a:rPr sz="1600" i="1" spc="0" dirty="0" smtClean="0">
                <a:latin typeface="+mj-lt"/>
                <a:cs typeface="Arial"/>
              </a:rPr>
              <a:t>uerie</a:t>
            </a:r>
            <a:r>
              <a:rPr sz="1600" i="1" spc="9" dirty="0" smtClean="0">
                <a:latin typeface="+mj-lt"/>
                <a:cs typeface="Arial"/>
              </a:rPr>
              <a:t>s</a:t>
            </a:r>
            <a:r>
              <a:rPr sz="1600" i="1" spc="-25" dirty="0" smtClean="0">
                <a:latin typeface="+mj-lt"/>
                <a:cs typeface="Arial"/>
              </a:rPr>
              <a:t>”</a:t>
            </a:r>
            <a:r>
              <a:rPr sz="1600" i="1" spc="0" dirty="0" smtClean="0">
                <a:latin typeface="+mj-lt"/>
                <a:cs typeface="Arial"/>
              </a:rPr>
              <a:t>,</a:t>
            </a:r>
            <a:r>
              <a:rPr sz="1600" i="1" spc="-1" dirty="0" smtClean="0">
                <a:latin typeface="+mj-lt"/>
                <a:cs typeface="Arial"/>
              </a:rPr>
              <a:t> </a:t>
            </a:r>
            <a:r>
              <a:rPr sz="1600" i="1" spc="0" dirty="0" smtClean="0">
                <a:latin typeface="+mj-lt"/>
                <a:cs typeface="Arial"/>
              </a:rPr>
              <a:t>CV</a:t>
            </a:r>
            <a:r>
              <a:rPr sz="1600" i="1" spc="4" dirty="0" smtClean="0">
                <a:latin typeface="+mj-lt"/>
                <a:cs typeface="Arial"/>
              </a:rPr>
              <a:t>P</a:t>
            </a:r>
            <a:r>
              <a:rPr sz="1600" i="1" spc="0" dirty="0" smtClean="0">
                <a:latin typeface="+mj-lt"/>
                <a:cs typeface="Arial"/>
              </a:rPr>
              <a:t>R</a:t>
            </a:r>
            <a:r>
              <a:rPr sz="1600" i="1" spc="-44" dirty="0" smtClean="0">
                <a:latin typeface="+mj-lt"/>
                <a:cs typeface="Arial"/>
              </a:rPr>
              <a:t> </a:t>
            </a:r>
            <a:r>
              <a:rPr sz="1600" i="1" spc="0" dirty="0" smtClean="0">
                <a:latin typeface="+mj-lt"/>
                <a:cs typeface="Arial"/>
              </a:rPr>
              <a:t>20</a:t>
            </a:r>
            <a:r>
              <a:rPr sz="1600" i="1" spc="-119" dirty="0" smtClean="0">
                <a:latin typeface="+mj-lt"/>
                <a:cs typeface="Arial"/>
              </a:rPr>
              <a:t>1</a:t>
            </a:r>
            <a:r>
              <a:rPr sz="1600" i="1" spc="0" dirty="0" smtClean="0">
                <a:latin typeface="+mj-lt"/>
                <a:cs typeface="Arial"/>
              </a:rPr>
              <a:t>1]</a:t>
            </a:r>
            <a:endParaRPr sz="1600" dirty="0">
              <a:latin typeface="+mj-lt"/>
              <a:cs typeface="Arial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228600" y="274638"/>
            <a:ext cx="7696200" cy="639888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People search in surveillance videos</a:t>
            </a:r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640486" y="2386736"/>
            <a:ext cx="8122514" cy="6353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990"/>
              </a:lnSpc>
              <a:spcBef>
                <a:spcPts val="249"/>
              </a:spcBef>
            </a:pPr>
            <a:r>
              <a:rPr sz="6000" b="1" spc="-150" baseline="3413" dirty="0" smtClean="0">
                <a:latin typeface="+mj-lt"/>
                <a:cs typeface="Calibri"/>
              </a:rPr>
              <a:t>A</a:t>
            </a:r>
            <a:r>
              <a:rPr sz="6000" b="1" spc="-54" baseline="3413" dirty="0" smtClean="0">
                <a:latin typeface="+mj-lt"/>
                <a:cs typeface="Calibri"/>
              </a:rPr>
              <a:t>t</a:t>
            </a:r>
            <a:r>
              <a:rPr sz="6000" b="1" spc="0" baseline="3413" dirty="0" smtClean="0">
                <a:latin typeface="+mj-lt"/>
                <a:cs typeface="Calibri"/>
              </a:rPr>
              <a:t>tribu</a:t>
            </a:r>
            <a:r>
              <a:rPr sz="6000" b="1" spc="-50" baseline="3413" dirty="0" smtClean="0">
                <a:latin typeface="+mj-lt"/>
                <a:cs typeface="Calibri"/>
              </a:rPr>
              <a:t>t</a:t>
            </a:r>
            <a:r>
              <a:rPr sz="6000" b="1" spc="-9" baseline="3413" dirty="0" smtClean="0">
                <a:latin typeface="+mj-lt"/>
                <a:cs typeface="Calibri"/>
              </a:rPr>
              <a:t>e</a:t>
            </a:r>
            <a:r>
              <a:rPr sz="6000" b="1" spc="-4" baseline="3413" dirty="0" smtClean="0">
                <a:latin typeface="+mj-lt"/>
                <a:cs typeface="Calibri"/>
              </a:rPr>
              <a:t>-</a:t>
            </a:r>
            <a:r>
              <a:rPr sz="6000" b="1" spc="0" baseline="3413" dirty="0" smtClean="0">
                <a:latin typeface="+mj-lt"/>
                <a:cs typeface="Calibri"/>
              </a:rPr>
              <a:t>Based Classifi</a:t>
            </a:r>
            <a:r>
              <a:rPr sz="6000" b="1" spc="-19" baseline="3413" dirty="0" smtClean="0">
                <a:latin typeface="+mj-lt"/>
                <a:cs typeface="Calibri"/>
              </a:rPr>
              <a:t>c</a:t>
            </a:r>
            <a:r>
              <a:rPr sz="6000" b="1" spc="-50" baseline="3413" dirty="0" smtClean="0">
                <a:latin typeface="+mj-lt"/>
                <a:cs typeface="Calibri"/>
              </a:rPr>
              <a:t>a</a:t>
            </a:r>
            <a:r>
              <a:rPr sz="6000" b="1" spc="0" baseline="3413" dirty="0" smtClean="0">
                <a:latin typeface="+mj-lt"/>
                <a:cs typeface="Calibri"/>
              </a:rPr>
              <a:t>tion</a:t>
            </a:r>
            <a:endParaRPr sz="4000" dirty="0">
              <a:latin typeface="+mj-lt"/>
              <a:cs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457200" y="2404999"/>
            <a:ext cx="4572000" cy="37862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+mj-l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3540" y="1233298"/>
            <a:ext cx="868426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b="1" spc="-29" baseline="3413" dirty="0" smtClean="0">
                <a:solidFill>
                  <a:srgbClr val="00477D"/>
                </a:solidFill>
                <a:latin typeface="+mj-lt"/>
                <a:cs typeface="Calibri"/>
              </a:rPr>
              <a:t>R</a:t>
            </a:r>
            <a:r>
              <a:rPr sz="3600" b="1" spc="0" baseline="3413" dirty="0" smtClean="0">
                <a:solidFill>
                  <a:srgbClr val="00477D"/>
                </a:solidFill>
                <a:latin typeface="+mj-lt"/>
                <a:cs typeface="Calibri"/>
              </a:rPr>
              <a:t>ecogni</a:t>
            </a:r>
            <a:r>
              <a:rPr sz="3600" b="1" spc="-4" baseline="3413" dirty="0" smtClean="0">
                <a:solidFill>
                  <a:srgbClr val="00477D"/>
                </a:solidFill>
                <a:latin typeface="+mj-lt"/>
                <a:cs typeface="Calibri"/>
              </a:rPr>
              <a:t>t</a:t>
            </a:r>
            <a:r>
              <a:rPr sz="3600" b="1" spc="0" baseline="3413" dirty="0" smtClean="0">
                <a:solidFill>
                  <a:srgbClr val="00477D"/>
                </a:solidFill>
                <a:latin typeface="+mj-lt"/>
                <a:cs typeface="Calibri"/>
              </a:rPr>
              <a:t>ion</a:t>
            </a:r>
            <a:r>
              <a:rPr sz="3600" b="1" spc="-24" baseline="3413" dirty="0" smtClean="0">
                <a:solidFill>
                  <a:srgbClr val="00477D"/>
                </a:solidFill>
                <a:latin typeface="+mj-lt"/>
                <a:cs typeface="Calibri"/>
              </a:rPr>
              <a:t> </a:t>
            </a:r>
            <a:r>
              <a:rPr sz="3600" b="1" spc="0" baseline="3413" dirty="0" smtClean="0">
                <a:solidFill>
                  <a:srgbClr val="00477D"/>
                </a:solidFill>
                <a:latin typeface="+mj-lt"/>
                <a:cs typeface="Calibri"/>
              </a:rPr>
              <a:t>of Uns</a:t>
            </a:r>
            <a:r>
              <a:rPr sz="3600" b="1" spc="4" baseline="3413" dirty="0" smtClean="0">
                <a:solidFill>
                  <a:srgbClr val="00477D"/>
                </a:solidFill>
                <a:latin typeface="+mj-lt"/>
                <a:cs typeface="Calibri"/>
              </a:rPr>
              <a:t>e</a:t>
            </a:r>
            <a:r>
              <a:rPr sz="3600" b="1" spc="0" baseline="3413" dirty="0" smtClean="0">
                <a:solidFill>
                  <a:srgbClr val="00477D"/>
                </a:solidFill>
                <a:latin typeface="+mj-lt"/>
                <a:cs typeface="Calibri"/>
              </a:rPr>
              <a:t>en Class</a:t>
            </a:r>
            <a:r>
              <a:rPr sz="3600" b="1" spc="9" baseline="3413" dirty="0" smtClean="0">
                <a:solidFill>
                  <a:srgbClr val="00477D"/>
                </a:solidFill>
                <a:latin typeface="+mj-lt"/>
                <a:cs typeface="Calibri"/>
              </a:rPr>
              <a:t>e</a:t>
            </a:r>
            <a:r>
              <a:rPr sz="3600" b="1" spc="0" baseline="3413" dirty="0" smtClean="0">
                <a:solidFill>
                  <a:srgbClr val="00477D"/>
                </a:solidFill>
                <a:latin typeface="+mj-lt"/>
                <a:cs typeface="Calibri"/>
              </a:rPr>
              <a:t>s</a:t>
            </a:r>
            <a:r>
              <a:rPr sz="3600" b="1" spc="9" baseline="3413" dirty="0" smtClean="0">
                <a:solidFill>
                  <a:srgbClr val="00477D"/>
                </a:solidFill>
                <a:latin typeface="+mj-lt"/>
                <a:cs typeface="Calibri"/>
              </a:rPr>
              <a:t> </a:t>
            </a:r>
            <a:r>
              <a:rPr sz="3600" b="1" spc="0" baseline="3413" dirty="0" smtClean="0">
                <a:solidFill>
                  <a:srgbClr val="00477D"/>
                </a:solidFill>
                <a:latin typeface="+mj-lt"/>
                <a:cs typeface="Calibri"/>
              </a:rPr>
              <a:t>(</a:t>
            </a:r>
            <a:r>
              <a:rPr sz="3600" b="1" spc="-34" baseline="3413" dirty="0" smtClean="0">
                <a:solidFill>
                  <a:srgbClr val="00477D"/>
                </a:solidFill>
                <a:latin typeface="+mj-lt"/>
                <a:cs typeface="Calibri"/>
              </a:rPr>
              <a:t>Z</a:t>
            </a:r>
            <a:r>
              <a:rPr sz="3600" b="1" spc="0" baseline="3413" dirty="0" smtClean="0">
                <a:solidFill>
                  <a:srgbClr val="00477D"/>
                </a:solidFill>
                <a:latin typeface="+mj-lt"/>
                <a:cs typeface="Calibri"/>
              </a:rPr>
              <a:t>e</a:t>
            </a:r>
            <a:r>
              <a:rPr sz="3600" b="1" spc="-19" baseline="3413" dirty="0" smtClean="0">
                <a:solidFill>
                  <a:srgbClr val="00477D"/>
                </a:solidFill>
                <a:latin typeface="+mj-lt"/>
                <a:cs typeface="Calibri"/>
              </a:rPr>
              <a:t>r</a:t>
            </a:r>
            <a:r>
              <a:rPr sz="3600" b="1" spc="19" baseline="3413" dirty="0" smtClean="0">
                <a:solidFill>
                  <a:srgbClr val="00477D"/>
                </a:solidFill>
                <a:latin typeface="+mj-lt"/>
                <a:cs typeface="Calibri"/>
              </a:rPr>
              <a:t>o</a:t>
            </a:r>
            <a:r>
              <a:rPr sz="3600" b="1" spc="-4" baseline="3413" dirty="0" smtClean="0">
                <a:solidFill>
                  <a:srgbClr val="00477D"/>
                </a:solidFill>
                <a:latin typeface="+mj-lt"/>
                <a:cs typeface="Calibri"/>
              </a:rPr>
              <a:t>-</a:t>
            </a:r>
            <a:r>
              <a:rPr sz="3600" b="1" spc="0" baseline="3413" dirty="0" smtClean="0">
                <a:solidFill>
                  <a:srgbClr val="00477D"/>
                </a:solidFill>
                <a:latin typeface="+mj-lt"/>
                <a:cs typeface="Calibri"/>
              </a:rPr>
              <a:t>Shot</a:t>
            </a:r>
            <a:r>
              <a:rPr sz="3600" b="1" spc="-9" baseline="3413" dirty="0" smtClean="0">
                <a:solidFill>
                  <a:srgbClr val="00477D"/>
                </a:solidFill>
                <a:latin typeface="+mj-lt"/>
                <a:cs typeface="Calibri"/>
              </a:rPr>
              <a:t> </a:t>
            </a:r>
            <a:r>
              <a:rPr sz="3600" b="1" spc="0" baseline="3413" dirty="0" smtClean="0">
                <a:solidFill>
                  <a:srgbClr val="00477D"/>
                </a:solidFill>
                <a:latin typeface="+mj-lt"/>
                <a:cs typeface="Calibri"/>
              </a:rPr>
              <a:t>L</a:t>
            </a:r>
            <a:r>
              <a:rPr sz="3600" b="1" spc="4" baseline="3413" dirty="0" smtClean="0">
                <a:solidFill>
                  <a:srgbClr val="00477D"/>
                </a:solidFill>
                <a:latin typeface="+mj-lt"/>
                <a:cs typeface="Calibri"/>
              </a:rPr>
              <a:t>e</a:t>
            </a:r>
            <a:r>
              <a:rPr sz="3600" b="1" spc="0" baseline="3413" dirty="0" smtClean="0">
                <a:solidFill>
                  <a:srgbClr val="00477D"/>
                </a:solidFill>
                <a:latin typeface="+mj-lt"/>
                <a:cs typeface="Calibri"/>
              </a:rPr>
              <a:t>arni</a:t>
            </a:r>
            <a:r>
              <a:rPr sz="3600" b="1" spc="-4" baseline="3413" dirty="0" smtClean="0">
                <a:solidFill>
                  <a:srgbClr val="00477D"/>
                </a:solidFill>
                <a:latin typeface="+mj-lt"/>
                <a:cs typeface="Calibri"/>
              </a:rPr>
              <a:t>n</a:t>
            </a:r>
            <a:r>
              <a:rPr sz="3600" b="1" spc="0" baseline="3413" dirty="0" smtClean="0">
                <a:solidFill>
                  <a:srgbClr val="00477D"/>
                </a:solidFill>
                <a:latin typeface="+mj-lt"/>
                <a:cs typeface="Calibri"/>
              </a:rPr>
              <a:t>g)</a:t>
            </a:r>
            <a:endParaRPr sz="2400" dirty="0">
              <a:latin typeface="+mj-lt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3540" y="1681481"/>
            <a:ext cx="8455660" cy="5283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 smtClean="0">
                <a:latin typeface="+mj-lt"/>
                <a:cs typeface="Calibri"/>
              </a:rPr>
              <a:t>[Lam</a:t>
            </a:r>
            <a:r>
              <a:rPr sz="2700" spc="4" baseline="3034" dirty="0" smtClean="0">
                <a:latin typeface="+mj-lt"/>
                <a:cs typeface="Calibri"/>
              </a:rPr>
              <a:t>p</a:t>
            </a:r>
            <a:r>
              <a:rPr sz="2700" spc="0" baseline="3034" dirty="0" smtClean="0">
                <a:latin typeface="+mj-lt"/>
                <a:cs typeface="Calibri"/>
              </a:rPr>
              <a:t>ert</a:t>
            </a:r>
            <a:r>
              <a:rPr sz="2700" spc="14" baseline="3034" dirty="0" smtClean="0">
                <a:latin typeface="+mj-lt"/>
                <a:cs typeface="Calibri"/>
              </a:rPr>
              <a:t> </a:t>
            </a:r>
            <a:r>
              <a:rPr sz="2700" spc="-9" baseline="3034" dirty="0" smtClean="0">
                <a:latin typeface="+mj-lt"/>
                <a:cs typeface="Calibri"/>
              </a:rPr>
              <a:t>e</a:t>
            </a:r>
            <a:r>
              <a:rPr sz="2700" spc="0" baseline="3034" dirty="0" smtClean="0">
                <a:latin typeface="+mj-lt"/>
                <a:cs typeface="Calibri"/>
              </a:rPr>
              <a:t>t </a:t>
            </a:r>
            <a:r>
              <a:rPr sz="2700" spc="0" baseline="3034" dirty="0" smtClean="0">
                <a:latin typeface="+mj-lt"/>
                <a:cs typeface="Calibri"/>
              </a:rPr>
              <a:t>a</a:t>
            </a:r>
            <a:r>
              <a:rPr sz="2700" spc="-4" baseline="3034" dirty="0" smtClean="0">
                <a:latin typeface="+mj-lt"/>
                <a:cs typeface="Calibri"/>
              </a:rPr>
              <a:t>l</a:t>
            </a:r>
            <a:r>
              <a:rPr lang="en-US" sz="2700" spc="-4" baseline="3034" dirty="0" smtClean="0">
                <a:latin typeface="+mj-lt"/>
                <a:cs typeface="Calibri"/>
              </a:rPr>
              <a:t>.</a:t>
            </a:r>
            <a:r>
              <a:rPr sz="2700" spc="0" baseline="3034" dirty="0" smtClean="0">
                <a:latin typeface="+mj-lt"/>
                <a:cs typeface="Calibri"/>
              </a:rPr>
              <a:t>,</a:t>
            </a:r>
            <a:r>
              <a:rPr sz="2700" spc="4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Le</a:t>
            </a:r>
            <a:r>
              <a:rPr sz="2700" spc="4" baseline="3034" dirty="0" smtClean="0">
                <a:latin typeface="+mj-lt"/>
                <a:cs typeface="Calibri"/>
              </a:rPr>
              <a:t>a</a:t>
            </a:r>
            <a:r>
              <a:rPr sz="2700" spc="0" baseline="3034" dirty="0" smtClean="0">
                <a:latin typeface="+mj-lt"/>
                <a:cs typeface="Calibri"/>
              </a:rPr>
              <a:t>rn</a:t>
            </a:r>
            <a:r>
              <a:rPr sz="2700" spc="-4" baseline="3034" dirty="0" smtClean="0">
                <a:latin typeface="+mj-lt"/>
                <a:cs typeface="Calibri"/>
              </a:rPr>
              <a:t>i</a:t>
            </a:r>
            <a:r>
              <a:rPr sz="2700" spc="0" baseline="3034" dirty="0" smtClean="0">
                <a:latin typeface="+mj-lt"/>
                <a:cs typeface="Calibri"/>
              </a:rPr>
              <a:t>ng</a:t>
            </a:r>
            <a:r>
              <a:rPr sz="2700" spc="34" baseline="3034" dirty="0" smtClean="0">
                <a:latin typeface="+mj-lt"/>
                <a:cs typeface="Calibri"/>
              </a:rPr>
              <a:t> </a:t>
            </a:r>
            <a:r>
              <a:rPr sz="2700" spc="-154" baseline="3034" dirty="0" smtClean="0">
                <a:latin typeface="+mj-lt"/>
                <a:cs typeface="Calibri"/>
              </a:rPr>
              <a:t>T</a:t>
            </a:r>
            <a:r>
              <a:rPr sz="2700" spc="0" baseline="3034" dirty="0" smtClean="0">
                <a:latin typeface="+mj-lt"/>
                <a:cs typeface="Calibri"/>
              </a:rPr>
              <a:t>o D</a:t>
            </a:r>
            <a:r>
              <a:rPr sz="2700" spc="-9" baseline="3034" dirty="0" smtClean="0">
                <a:latin typeface="+mj-lt"/>
                <a:cs typeface="Calibri"/>
              </a:rPr>
              <a:t>e</a:t>
            </a:r>
            <a:r>
              <a:rPr sz="2700" spc="-25" baseline="3034" dirty="0" smtClean="0">
                <a:latin typeface="+mj-lt"/>
                <a:cs typeface="Calibri"/>
              </a:rPr>
              <a:t>t</a:t>
            </a:r>
            <a:r>
              <a:rPr sz="2700" spc="0" baseline="3034" dirty="0" smtClean="0">
                <a:latin typeface="+mj-lt"/>
                <a:cs typeface="Calibri"/>
              </a:rPr>
              <a:t>ect</a:t>
            </a:r>
            <a:r>
              <a:rPr sz="2700" spc="19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Uns</a:t>
            </a:r>
            <a:r>
              <a:rPr sz="2700" spc="4" baseline="3034" dirty="0" smtClean="0">
                <a:latin typeface="+mj-lt"/>
                <a:cs typeface="Calibri"/>
              </a:rPr>
              <a:t>e</a:t>
            </a:r>
            <a:r>
              <a:rPr sz="2700" spc="0" baseline="3034" dirty="0" smtClean="0">
                <a:latin typeface="+mj-lt"/>
                <a:cs typeface="Calibri"/>
              </a:rPr>
              <a:t>en</a:t>
            </a:r>
            <a:r>
              <a:rPr sz="2700" spc="4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Obj</a:t>
            </a:r>
            <a:r>
              <a:rPr sz="2700" spc="4" baseline="3034" dirty="0" smtClean="0">
                <a:latin typeface="+mj-lt"/>
                <a:cs typeface="Calibri"/>
              </a:rPr>
              <a:t>e</a:t>
            </a:r>
            <a:r>
              <a:rPr sz="2700" spc="-4" baseline="3034" dirty="0" smtClean="0">
                <a:latin typeface="+mj-lt"/>
                <a:cs typeface="Calibri"/>
              </a:rPr>
              <a:t>c</a:t>
            </a:r>
            <a:r>
              <a:rPr sz="2700" spc="0" baseline="3034" dirty="0" smtClean="0">
                <a:latin typeface="+mj-lt"/>
                <a:cs typeface="Calibri"/>
              </a:rPr>
              <a:t>t C</a:t>
            </a:r>
            <a:r>
              <a:rPr sz="2700" spc="-4" baseline="3034" dirty="0" smtClean="0">
                <a:latin typeface="+mj-lt"/>
                <a:cs typeface="Calibri"/>
              </a:rPr>
              <a:t>l</a:t>
            </a:r>
            <a:r>
              <a:rPr sz="2700" spc="0" baseline="3034" dirty="0" smtClean="0">
                <a:latin typeface="+mj-lt"/>
                <a:cs typeface="Calibri"/>
              </a:rPr>
              <a:t>a</a:t>
            </a:r>
            <a:r>
              <a:rPr sz="2700" spc="4" baseline="3034" dirty="0" smtClean="0">
                <a:latin typeface="+mj-lt"/>
                <a:cs typeface="Calibri"/>
              </a:rPr>
              <a:t>s</a:t>
            </a:r>
            <a:r>
              <a:rPr sz="2700" spc="0" baseline="3034" dirty="0" smtClean="0">
                <a:latin typeface="+mj-lt"/>
                <a:cs typeface="Calibri"/>
              </a:rPr>
              <a:t>s</a:t>
            </a:r>
            <a:r>
              <a:rPr sz="2700" spc="4" baseline="3034" dirty="0" smtClean="0">
                <a:latin typeface="+mj-lt"/>
                <a:cs typeface="Calibri"/>
              </a:rPr>
              <a:t>e</a:t>
            </a:r>
            <a:r>
              <a:rPr sz="2700" spc="0" baseline="3034" dirty="0" smtClean="0">
                <a:latin typeface="+mj-lt"/>
                <a:cs typeface="Calibri"/>
              </a:rPr>
              <a:t>s</a:t>
            </a:r>
            <a:r>
              <a:rPr sz="2700" spc="-4" baseline="3034" dirty="0" smtClean="0">
                <a:latin typeface="+mj-lt"/>
                <a:cs typeface="Calibri"/>
              </a:rPr>
              <a:t> </a:t>
            </a:r>
            <a:r>
              <a:rPr sz="2700" spc="-9" baseline="3034" dirty="0" smtClean="0">
                <a:latin typeface="+mj-lt"/>
                <a:cs typeface="Calibri"/>
              </a:rPr>
              <a:t>b</a:t>
            </a:r>
            <a:r>
              <a:rPr sz="2700" spc="0" baseline="3034" dirty="0" smtClean="0">
                <a:latin typeface="+mj-lt"/>
                <a:cs typeface="Calibri"/>
              </a:rPr>
              <a:t>y</a:t>
            </a:r>
            <a:r>
              <a:rPr sz="2700" spc="14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Be</a:t>
            </a:r>
            <a:r>
              <a:rPr sz="2700" spc="-4" baseline="3034" dirty="0" smtClean="0">
                <a:latin typeface="+mj-lt"/>
                <a:cs typeface="Calibri"/>
              </a:rPr>
              <a:t>t</a:t>
            </a:r>
            <a:r>
              <a:rPr sz="2700" spc="-14" baseline="3034" dirty="0" smtClean="0">
                <a:latin typeface="+mj-lt"/>
                <a:cs typeface="Calibri"/>
              </a:rPr>
              <a:t>w</a:t>
            </a:r>
            <a:r>
              <a:rPr sz="2700" spc="0" baseline="3034" dirty="0" smtClean="0">
                <a:latin typeface="+mj-lt"/>
                <a:cs typeface="Calibri"/>
              </a:rPr>
              <a:t>e</a:t>
            </a:r>
            <a:r>
              <a:rPr sz="2700" spc="4" baseline="3034" dirty="0" smtClean="0">
                <a:latin typeface="+mj-lt"/>
                <a:cs typeface="Calibri"/>
              </a:rPr>
              <a:t>e</a:t>
            </a:r>
            <a:r>
              <a:rPr sz="2700" spc="25" baseline="3034" dirty="0" smtClean="0">
                <a:latin typeface="+mj-lt"/>
                <a:cs typeface="Calibri"/>
              </a:rPr>
              <a:t>n</a:t>
            </a:r>
            <a:r>
              <a:rPr sz="2700" spc="4" baseline="3034" dirty="0" smtClean="0">
                <a:latin typeface="+mj-lt"/>
                <a:cs typeface="Calibri"/>
              </a:rPr>
              <a:t>-</a:t>
            </a:r>
            <a:r>
              <a:rPr sz="2700" spc="0" baseline="3034" dirty="0" smtClean="0">
                <a:latin typeface="+mj-lt"/>
                <a:cs typeface="Calibri"/>
              </a:rPr>
              <a:t>Class</a:t>
            </a:r>
            <a:r>
              <a:rPr sz="2700" spc="-4" baseline="3034" dirty="0" smtClean="0">
                <a:latin typeface="+mj-lt"/>
                <a:cs typeface="Calibri"/>
              </a:rPr>
              <a:t> </a:t>
            </a:r>
            <a:r>
              <a:rPr sz="2700" spc="-44" baseline="3034" dirty="0" smtClean="0">
                <a:latin typeface="+mj-lt"/>
                <a:cs typeface="Calibri"/>
              </a:rPr>
              <a:t>A</a:t>
            </a:r>
            <a:r>
              <a:rPr sz="2700" spc="-25" baseline="3034" dirty="0" smtClean="0">
                <a:latin typeface="+mj-lt"/>
                <a:cs typeface="Calibri"/>
              </a:rPr>
              <a:t>t</a:t>
            </a:r>
            <a:r>
              <a:rPr sz="2700" spc="0" baseline="3034" dirty="0" smtClean="0">
                <a:latin typeface="+mj-lt"/>
                <a:cs typeface="Calibri"/>
              </a:rPr>
              <a:t>t</a:t>
            </a:r>
            <a:r>
              <a:rPr sz="2700" spc="-4" baseline="3034" dirty="0" smtClean="0">
                <a:latin typeface="+mj-lt"/>
                <a:cs typeface="Calibri"/>
              </a:rPr>
              <a:t>ri</a:t>
            </a:r>
            <a:r>
              <a:rPr sz="2700" spc="0" baseline="3034" dirty="0" smtClean="0">
                <a:latin typeface="+mj-lt"/>
                <a:cs typeface="Calibri"/>
              </a:rPr>
              <a:t>bu</a:t>
            </a:r>
            <a:r>
              <a:rPr sz="2700" spc="-25" baseline="3034" dirty="0" smtClean="0">
                <a:latin typeface="+mj-lt"/>
                <a:cs typeface="Calibri"/>
              </a:rPr>
              <a:t>t</a:t>
            </a:r>
            <a:r>
              <a:rPr sz="2700" spc="0" baseline="3034" dirty="0" smtClean="0">
                <a:latin typeface="+mj-lt"/>
                <a:cs typeface="Calibri"/>
              </a:rPr>
              <a:t>e</a:t>
            </a:r>
            <a:r>
              <a:rPr lang="en-US" sz="2700" spc="0" baseline="3034" dirty="0" smtClean="0">
                <a:latin typeface="+mj-lt"/>
                <a:cs typeface="Calibri"/>
              </a:rPr>
              <a:t> </a:t>
            </a:r>
            <a:r>
              <a:rPr sz="2700" spc="-109" baseline="1517" dirty="0" smtClean="0">
                <a:latin typeface="+mj-lt"/>
                <a:cs typeface="Calibri"/>
              </a:rPr>
              <a:t>T</a:t>
            </a:r>
            <a:r>
              <a:rPr sz="2700" spc="-39" baseline="1517" dirty="0" smtClean="0">
                <a:latin typeface="+mj-lt"/>
                <a:cs typeface="Calibri"/>
              </a:rPr>
              <a:t>r</a:t>
            </a:r>
            <a:r>
              <a:rPr sz="2700" spc="0" baseline="1517" dirty="0" smtClean="0">
                <a:latin typeface="+mj-lt"/>
                <a:cs typeface="Calibri"/>
              </a:rPr>
              <a:t>ans</a:t>
            </a:r>
            <a:r>
              <a:rPr sz="2700" spc="-50" baseline="1517" dirty="0" smtClean="0">
                <a:latin typeface="+mj-lt"/>
                <a:cs typeface="Calibri"/>
              </a:rPr>
              <a:t>f</a:t>
            </a:r>
            <a:r>
              <a:rPr sz="2700" spc="0" baseline="1517" dirty="0" smtClean="0">
                <a:latin typeface="+mj-lt"/>
                <a:cs typeface="Calibri"/>
              </a:rPr>
              <a:t>e</a:t>
            </a:r>
            <a:r>
              <a:rPr sz="2700" spc="-154" baseline="1517" dirty="0" smtClean="0">
                <a:latin typeface="+mj-lt"/>
                <a:cs typeface="Calibri"/>
              </a:rPr>
              <a:t>r</a:t>
            </a:r>
            <a:r>
              <a:rPr sz="2700" spc="0" baseline="1517" dirty="0" smtClean="0">
                <a:latin typeface="+mj-lt"/>
                <a:cs typeface="Calibri"/>
              </a:rPr>
              <a:t>, CV</a:t>
            </a:r>
            <a:r>
              <a:rPr sz="2700" spc="-9" baseline="1517" dirty="0" smtClean="0">
                <a:latin typeface="+mj-lt"/>
                <a:cs typeface="Calibri"/>
              </a:rPr>
              <a:t>P</a:t>
            </a:r>
            <a:r>
              <a:rPr sz="2700" spc="0" baseline="1517" dirty="0" smtClean="0">
                <a:latin typeface="+mj-lt"/>
                <a:cs typeface="Calibri"/>
              </a:rPr>
              <a:t>R</a:t>
            </a:r>
            <a:r>
              <a:rPr sz="2700" spc="4" baseline="1517" dirty="0" smtClean="0">
                <a:latin typeface="+mj-lt"/>
                <a:cs typeface="Calibri"/>
              </a:rPr>
              <a:t> </a:t>
            </a:r>
            <a:r>
              <a:rPr sz="2700" spc="0" baseline="1517" dirty="0" smtClean="0">
                <a:latin typeface="+mj-lt"/>
                <a:cs typeface="Calibri"/>
              </a:rPr>
              <a:t>2009]</a:t>
            </a:r>
            <a:endParaRPr sz="1800" dirty="0">
              <a:latin typeface="+mj-lt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39906" y="2895600"/>
            <a:ext cx="3581399" cy="144841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lang="en-US" sz="2700" spc="-109" baseline="3034" dirty="0" smtClean="0">
                <a:latin typeface="+mj-lt"/>
                <a:cs typeface="Calibri"/>
              </a:rPr>
              <a:t>(1). </a:t>
            </a:r>
            <a:r>
              <a:rPr sz="2700" spc="-109" baseline="3034" dirty="0" smtClean="0">
                <a:latin typeface="+mj-lt"/>
                <a:cs typeface="Calibri"/>
              </a:rPr>
              <a:t>T</a:t>
            </a:r>
            <a:r>
              <a:rPr sz="2700" spc="-39" baseline="3034" dirty="0" smtClean="0">
                <a:latin typeface="+mj-lt"/>
                <a:cs typeface="Calibri"/>
              </a:rPr>
              <a:t>r</a:t>
            </a:r>
            <a:r>
              <a:rPr sz="2700" spc="0" baseline="3034" dirty="0" smtClean="0">
                <a:latin typeface="+mj-lt"/>
                <a:cs typeface="Calibri"/>
              </a:rPr>
              <a:t>a</a:t>
            </a:r>
            <a:r>
              <a:rPr sz="2700" spc="-4" baseline="3034" dirty="0" smtClean="0">
                <a:latin typeface="+mj-lt"/>
                <a:cs typeface="Calibri"/>
              </a:rPr>
              <a:t>i</a:t>
            </a:r>
            <a:r>
              <a:rPr sz="2700" spc="0" baseline="3034" dirty="0" smtClean="0">
                <a:latin typeface="+mj-lt"/>
                <a:cs typeface="Calibri"/>
              </a:rPr>
              <a:t>n </a:t>
            </a:r>
            <a:r>
              <a:rPr sz="2700" spc="4" baseline="3034" dirty="0" smtClean="0">
                <a:latin typeface="+mj-lt"/>
                <a:cs typeface="Calibri"/>
              </a:rPr>
              <a:t>s</a:t>
            </a:r>
            <a:r>
              <a:rPr sz="2700" spc="0" baseline="3034" dirty="0" smtClean="0">
                <a:latin typeface="+mj-lt"/>
                <a:cs typeface="Calibri"/>
              </a:rPr>
              <a:t>ema</a:t>
            </a:r>
            <a:r>
              <a:rPr sz="2700" spc="-4" baseline="3034" dirty="0" smtClean="0">
                <a:latin typeface="+mj-lt"/>
                <a:cs typeface="Calibri"/>
              </a:rPr>
              <a:t>n</a:t>
            </a:r>
            <a:r>
              <a:rPr sz="2700" spc="0" baseline="3034" dirty="0" smtClean="0">
                <a:latin typeface="+mj-lt"/>
                <a:cs typeface="Calibri"/>
              </a:rPr>
              <a:t>t</a:t>
            </a:r>
            <a:r>
              <a:rPr sz="2700" spc="-9" baseline="3034" dirty="0" smtClean="0">
                <a:latin typeface="+mj-lt"/>
                <a:cs typeface="Calibri"/>
              </a:rPr>
              <a:t>i</a:t>
            </a:r>
            <a:r>
              <a:rPr sz="2700" spc="0" baseline="3034" dirty="0" smtClean="0">
                <a:latin typeface="+mj-lt"/>
                <a:cs typeface="Calibri"/>
              </a:rPr>
              <a:t>c</a:t>
            </a:r>
            <a:r>
              <a:rPr sz="2700" spc="-4" baseline="3034" dirty="0" smtClean="0">
                <a:latin typeface="+mj-lt"/>
                <a:cs typeface="Calibri"/>
              </a:rPr>
              <a:t> </a:t>
            </a:r>
            <a:r>
              <a:rPr sz="2700" spc="-9" baseline="3034" dirty="0" smtClean="0">
                <a:latin typeface="+mj-lt"/>
                <a:cs typeface="Calibri"/>
              </a:rPr>
              <a:t>a</a:t>
            </a:r>
            <a:r>
              <a:rPr sz="2700" spc="-25" baseline="3034" dirty="0" smtClean="0">
                <a:latin typeface="+mj-lt"/>
                <a:cs typeface="Calibri"/>
              </a:rPr>
              <a:t>t</a:t>
            </a:r>
            <a:r>
              <a:rPr sz="2700" spc="0" baseline="3034" dirty="0" smtClean="0">
                <a:latin typeface="+mj-lt"/>
                <a:cs typeface="Calibri"/>
              </a:rPr>
              <a:t>t</a:t>
            </a:r>
            <a:r>
              <a:rPr sz="2700" spc="-9" baseline="3034" dirty="0" smtClean="0">
                <a:latin typeface="+mj-lt"/>
                <a:cs typeface="Calibri"/>
              </a:rPr>
              <a:t>r</a:t>
            </a:r>
            <a:r>
              <a:rPr sz="2700" spc="-4" baseline="3034" dirty="0" smtClean="0">
                <a:latin typeface="+mj-lt"/>
                <a:cs typeface="Calibri"/>
              </a:rPr>
              <a:t>i</a:t>
            </a:r>
            <a:r>
              <a:rPr sz="2700" spc="0" baseline="3034" dirty="0" smtClean="0">
                <a:latin typeface="+mj-lt"/>
                <a:cs typeface="Calibri"/>
              </a:rPr>
              <a:t>bu</a:t>
            </a:r>
            <a:r>
              <a:rPr sz="2700" spc="-25" baseline="3034" dirty="0" smtClean="0">
                <a:latin typeface="+mj-lt"/>
                <a:cs typeface="Calibri"/>
              </a:rPr>
              <a:t>t</a:t>
            </a:r>
            <a:r>
              <a:rPr sz="2700" spc="0" baseline="3034" dirty="0" smtClean="0">
                <a:latin typeface="+mj-lt"/>
                <a:cs typeface="Calibri"/>
              </a:rPr>
              <a:t>e</a:t>
            </a:r>
            <a:r>
              <a:rPr sz="2700" spc="14" baseline="3034" dirty="0" smtClean="0">
                <a:latin typeface="+mj-lt"/>
                <a:cs typeface="Calibri"/>
              </a:rPr>
              <a:t> </a:t>
            </a:r>
            <a:r>
              <a:rPr sz="2700" spc="-4" baseline="3034" dirty="0" smtClean="0">
                <a:latin typeface="+mj-lt"/>
                <a:cs typeface="Calibri"/>
              </a:rPr>
              <a:t>cl</a:t>
            </a:r>
            <a:r>
              <a:rPr sz="2700" spc="0" baseline="3034" dirty="0" smtClean="0">
                <a:latin typeface="+mj-lt"/>
                <a:cs typeface="Calibri"/>
              </a:rPr>
              <a:t>as</a:t>
            </a:r>
            <a:r>
              <a:rPr sz="2700" spc="4" baseline="3034" dirty="0" smtClean="0">
                <a:latin typeface="+mj-lt"/>
                <a:cs typeface="Calibri"/>
              </a:rPr>
              <a:t>s</a:t>
            </a:r>
            <a:r>
              <a:rPr sz="2700" spc="-4" baseline="3034" dirty="0" smtClean="0">
                <a:latin typeface="+mj-lt"/>
                <a:cs typeface="Calibri"/>
              </a:rPr>
              <a:t>i</a:t>
            </a:r>
            <a:r>
              <a:rPr sz="2700" spc="0" baseline="3034" dirty="0" smtClean="0">
                <a:latin typeface="+mj-lt"/>
                <a:cs typeface="Calibri"/>
              </a:rPr>
              <a:t>fie</a:t>
            </a:r>
            <a:r>
              <a:rPr sz="2700" spc="-39" baseline="3034" dirty="0" smtClean="0">
                <a:latin typeface="+mj-lt"/>
                <a:cs typeface="Calibri"/>
              </a:rPr>
              <a:t>r</a:t>
            </a:r>
            <a:r>
              <a:rPr sz="2700" spc="0" baseline="3034" dirty="0" smtClean="0">
                <a:latin typeface="+mj-lt"/>
                <a:cs typeface="Calibri"/>
              </a:rPr>
              <a:t>s</a:t>
            </a:r>
            <a:endParaRPr lang="en-US" sz="2700" spc="0" baseline="3034" dirty="0" smtClean="0">
              <a:latin typeface="+mj-lt"/>
              <a:cs typeface="Calibri"/>
            </a:endParaRPr>
          </a:p>
          <a:p>
            <a:pPr marL="12700">
              <a:lnSpc>
                <a:spcPts val="1935"/>
              </a:lnSpc>
              <a:spcBef>
                <a:spcPts val="96"/>
              </a:spcBef>
            </a:pPr>
            <a:endParaRPr lang="en-US" sz="2700" spc="-109" baseline="3034" dirty="0" smtClean="0">
              <a:latin typeface="+mj-lt"/>
              <a:cs typeface="Calibri"/>
            </a:endParaRPr>
          </a:p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lang="en-US" sz="2700" spc="-109" baseline="3034" dirty="0" smtClean="0">
                <a:latin typeface="+mj-lt"/>
                <a:cs typeface="Calibri"/>
              </a:rPr>
              <a:t>(2).</a:t>
            </a:r>
            <a:r>
              <a:rPr lang="en-US" sz="2700" spc="-109" dirty="0" smtClean="0">
                <a:latin typeface="+mj-lt"/>
                <a:cs typeface="Calibri"/>
              </a:rPr>
              <a:t> </a:t>
            </a:r>
            <a:r>
              <a:rPr lang="en-US" sz="2700" spc="-109" baseline="3034" dirty="0" smtClean="0">
                <a:latin typeface="+mj-lt"/>
                <a:cs typeface="Calibri"/>
              </a:rPr>
              <a:t>Obtain </a:t>
            </a:r>
            <a:r>
              <a:rPr lang="en-US" sz="2700" spc="-109" baseline="3034" dirty="0">
                <a:latin typeface="+mj-lt"/>
                <a:cs typeface="Calibri"/>
              </a:rPr>
              <a:t>a classifier for an unseen object (no training samples) by just specifying which attributes it has</a:t>
            </a:r>
          </a:p>
          <a:p>
            <a:pPr marL="469900" indent="-457200">
              <a:lnSpc>
                <a:spcPts val="1935"/>
              </a:lnSpc>
              <a:spcBef>
                <a:spcPts val="96"/>
              </a:spcBef>
              <a:buFont typeface="Arial" panose="020B0604020202020204" pitchFamily="34" charset="0"/>
              <a:buChar char="•"/>
            </a:pPr>
            <a:endParaRPr sz="1800" dirty="0">
              <a:latin typeface="+mj-lt"/>
              <a:cs typeface="Calibri"/>
            </a:endParaRP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304800" y="350712"/>
            <a:ext cx="7696200" cy="639888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Attribute-based classification</a:t>
            </a:r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/>
          <p:nvPr/>
        </p:nvSpPr>
        <p:spPr>
          <a:xfrm>
            <a:off x="685800" y="1522095"/>
            <a:ext cx="4495800" cy="16021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971800" y="1369695"/>
            <a:ext cx="2209800" cy="304800"/>
          </a:xfrm>
          <a:custGeom>
            <a:avLst/>
            <a:gdLst/>
            <a:ahLst/>
            <a:cxnLst/>
            <a:rect l="l" t="t" r="r" b="b"/>
            <a:pathLst>
              <a:path w="2209800" h="304800">
                <a:moveTo>
                  <a:pt x="1130300" y="152400"/>
                </a:moveTo>
                <a:lnTo>
                  <a:pt x="1123131" y="146201"/>
                </a:lnTo>
                <a:lnTo>
                  <a:pt x="1120067" y="139447"/>
                </a:lnTo>
                <a:lnTo>
                  <a:pt x="1117200" y="130478"/>
                </a:lnTo>
                <a:lnTo>
                  <a:pt x="1114559" y="119469"/>
                </a:lnTo>
                <a:lnTo>
                  <a:pt x="1112174" y="106595"/>
                </a:lnTo>
                <a:lnTo>
                  <a:pt x="1110075" y="92031"/>
                </a:lnTo>
                <a:lnTo>
                  <a:pt x="1108291" y="75953"/>
                </a:lnTo>
                <a:lnTo>
                  <a:pt x="1106851" y="58536"/>
                </a:lnTo>
                <a:lnTo>
                  <a:pt x="1105787" y="39954"/>
                </a:lnTo>
                <a:lnTo>
                  <a:pt x="1105126" y="20384"/>
                </a:lnTo>
                <a:lnTo>
                  <a:pt x="1104900" y="0"/>
                </a:lnTo>
                <a:lnTo>
                  <a:pt x="1104893" y="3422"/>
                </a:lnTo>
                <a:lnTo>
                  <a:pt x="1103863" y="43103"/>
                </a:lnTo>
                <a:lnTo>
                  <a:pt x="1099398" y="94551"/>
                </a:lnTo>
                <a:lnTo>
                  <a:pt x="1092140" y="132109"/>
                </a:lnTo>
                <a:lnTo>
                  <a:pt x="1079500" y="152400"/>
                </a:lnTo>
                <a:lnTo>
                  <a:pt x="25400" y="152400"/>
                </a:lnTo>
                <a:lnTo>
                  <a:pt x="24831" y="152437"/>
                </a:lnTo>
                <a:lnTo>
                  <a:pt x="18231" y="158588"/>
                </a:lnTo>
                <a:lnTo>
                  <a:pt x="15167" y="165332"/>
                </a:lnTo>
                <a:lnTo>
                  <a:pt x="12300" y="174291"/>
                </a:lnTo>
                <a:lnTo>
                  <a:pt x="9659" y="185290"/>
                </a:lnTo>
                <a:lnTo>
                  <a:pt x="7274" y="198156"/>
                </a:lnTo>
                <a:lnTo>
                  <a:pt x="5175" y="212713"/>
                </a:lnTo>
                <a:lnTo>
                  <a:pt x="3391" y="228789"/>
                </a:lnTo>
                <a:lnTo>
                  <a:pt x="1951" y="246210"/>
                </a:lnTo>
                <a:lnTo>
                  <a:pt x="887" y="264801"/>
                </a:lnTo>
                <a:lnTo>
                  <a:pt x="226" y="284389"/>
                </a:lnTo>
                <a:lnTo>
                  <a:pt x="0" y="304800"/>
                </a:lnTo>
              </a:path>
              <a:path w="2209800" h="304800">
                <a:moveTo>
                  <a:pt x="2209793" y="301372"/>
                </a:moveTo>
                <a:lnTo>
                  <a:pt x="2209493" y="281085"/>
                </a:lnTo>
                <a:lnTo>
                  <a:pt x="2208763" y="261650"/>
                </a:lnTo>
                <a:lnTo>
                  <a:pt x="2207634" y="243241"/>
                </a:lnTo>
                <a:lnTo>
                  <a:pt x="2206136" y="226031"/>
                </a:lnTo>
                <a:lnTo>
                  <a:pt x="2204298" y="210194"/>
                </a:lnTo>
                <a:lnTo>
                  <a:pt x="2202149" y="195904"/>
                </a:lnTo>
                <a:lnTo>
                  <a:pt x="2199720" y="183336"/>
                </a:lnTo>
                <a:lnTo>
                  <a:pt x="2197040" y="172663"/>
                </a:lnTo>
                <a:lnTo>
                  <a:pt x="2194138" y="164058"/>
                </a:lnTo>
                <a:lnTo>
                  <a:pt x="2191044" y="157697"/>
                </a:lnTo>
                <a:lnTo>
                  <a:pt x="2187788" y="153753"/>
                </a:lnTo>
                <a:lnTo>
                  <a:pt x="2184400" y="152400"/>
                </a:lnTo>
                <a:lnTo>
                  <a:pt x="1130300" y="152400"/>
                </a:lnTo>
              </a:path>
              <a:path w="2209800" h="304800">
                <a:moveTo>
                  <a:pt x="2209800" y="304800"/>
                </a:moveTo>
                <a:lnTo>
                  <a:pt x="2209793" y="301372"/>
                </a:lnTo>
              </a:path>
            </a:pathLst>
          </a:custGeom>
          <a:ln w="25400">
            <a:solidFill>
              <a:srgbClr val="497DB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04800" y="990600"/>
            <a:ext cx="5867400" cy="2209800"/>
          </a:xfrm>
          <a:custGeom>
            <a:avLst/>
            <a:gdLst/>
            <a:ahLst/>
            <a:cxnLst/>
            <a:rect l="l" t="t" r="r" b="b"/>
            <a:pathLst>
              <a:path w="5867400" h="2209800">
                <a:moveTo>
                  <a:pt x="0" y="2209800"/>
                </a:moveTo>
                <a:lnTo>
                  <a:pt x="5867400" y="2209800"/>
                </a:lnTo>
                <a:lnTo>
                  <a:pt x="5867400" y="0"/>
                </a:lnTo>
                <a:lnTo>
                  <a:pt x="0" y="0"/>
                </a:lnTo>
                <a:lnTo>
                  <a:pt x="0" y="2209800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419600" y="2362200"/>
            <a:ext cx="1752600" cy="838200"/>
          </a:xfrm>
          <a:custGeom>
            <a:avLst/>
            <a:gdLst/>
            <a:ahLst/>
            <a:cxnLst/>
            <a:rect l="l" t="t" r="r" b="b"/>
            <a:pathLst>
              <a:path w="1752600" h="838200">
                <a:moveTo>
                  <a:pt x="0" y="838200"/>
                </a:moveTo>
                <a:lnTo>
                  <a:pt x="1752600" y="838200"/>
                </a:lnTo>
                <a:lnTo>
                  <a:pt x="1752600" y="0"/>
                </a:lnTo>
                <a:lnTo>
                  <a:pt x="0" y="0"/>
                </a:lnTo>
                <a:lnTo>
                  <a:pt x="0" y="83820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419600" y="2362200"/>
            <a:ext cx="1752600" cy="838200"/>
          </a:xfrm>
          <a:custGeom>
            <a:avLst/>
            <a:gdLst/>
            <a:ahLst/>
            <a:cxnLst/>
            <a:rect l="l" t="t" r="r" b="b"/>
            <a:pathLst>
              <a:path w="1752600" h="838200">
                <a:moveTo>
                  <a:pt x="0" y="838200"/>
                </a:moveTo>
                <a:lnTo>
                  <a:pt x="1752600" y="838200"/>
                </a:lnTo>
                <a:lnTo>
                  <a:pt x="1752600" y="0"/>
                </a:lnTo>
                <a:lnTo>
                  <a:pt x="0" y="0"/>
                </a:lnTo>
                <a:lnTo>
                  <a:pt x="0" y="838200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57200" y="3886225"/>
            <a:ext cx="5105400" cy="2630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143250" y="3733800"/>
            <a:ext cx="2533650" cy="304800"/>
          </a:xfrm>
          <a:custGeom>
            <a:avLst/>
            <a:gdLst/>
            <a:ahLst/>
            <a:cxnLst/>
            <a:rect l="l" t="t" r="r" b="b"/>
            <a:pathLst>
              <a:path w="2533650" h="304800">
                <a:moveTo>
                  <a:pt x="1292225" y="152400"/>
                </a:moveTo>
                <a:lnTo>
                  <a:pt x="1285056" y="146211"/>
                </a:lnTo>
                <a:lnTo>
                  <a:pt x="1281992" y="139467"/>
                </a:lnTo>
                <a:lnTo>
                  <a:pt x="1279125" y="130508"/>
                </a:lnTo>
                <a:lnTo>
                  <a:pt x="1276484" y="119509"/>
                </a:lnTo>
                <a:lnTo>
                  <a:pt x="1274099" y="106643"/>
                </a:lnTo>
                <a:lnTo>
                  <a:pt x="1272000" y="92086"/>
                </a:lnTo>
                <a:lnTo>
                  <a:pt x="1270216" y="76010"/>
                </a:lnTo>
                <a:lnTo>
                  <a:pt x="1268776" y="58589"/>
                </a:lnTo>
                <a:lnTo>
                  <a:pt x="1267712" y="39998"/>
                </a:lnTo>
                <a:lnTo>
                  <a:pt x="1267051" y="20410"/>
                </a:lnTo>
                <a:lnTo>
                  <a:pt x="1266825" y="0"/>
                </a:lnTo>
                <a:lnTo>
                  <a:pt x="1266818" y="3427"/>
                </a:lnTo>
                <a:lnTo>
                  <a:pt x="1265788" y="43149"/>
                </a:lnTo>
                <a:lnTo>
                  <a:pt x="1261323" y="94605"/>
                </a:lnTo>
                <a:lnTo>
                  <a:pt x="1254065" y="132136"/>
                </a:lnTo>
                <a:lnTo>
                  <a:pt x="1241425" y="152400"/>
                </a:lnTo>
                <a:lnTo>
                  <a:pt x="25400" y="152400"/>
                </a:lnTo>
                <a:lnTo>
                  <a:pt x="24831" y="152437"/>
                </a:lnTo>
                <a:lnTo>
                  <a:pt x="18231" y="158588"/>
                </a:lnTo>
                <a:lnTo>
                  <a:pt x="15167" y="165332"/>
                </a:lnTo>
                <a:lnTo>
                  <a:pt x="12300" y="174291"/>
                </a:lnTo>
                <a:lnTo>
                  <a:pt x="9659" y="185290"/>
                </a:lnTo>
                <a:lnTo>
                  <a:pt x="7274" y="198156"/>
                </a:lnTo>
                <a:lnTo>
                  <a:pt x="5175" y="212713"/>
                </a:lnTo>
                <a:lnTo>
                  <a:pt x="3391" y="228789"/>
                </a:lnTo>
                <a:lnTo>
                  <a:pt x="1951" y="246210"/>
                </a:lnTo>
                <a:lnTo>
                  <a:pt x="887" y="264801"/>
                </a:lnTo>
                <a:lnTo>
                  <a:pt x="226" y="284389"/>
                </a:lnTo>
                <a:lnTo>
                  <a:pt x="0" y="304800"/>
                </a:lnTo>
              </a:path>
              <a:path w="2533650" h="304800">
                <a:moveTo>
                  <a:pt x="2533643" y="301372"/>
                </a:moveTo>
                <a:lnTo>
                  <a:pt x="2533343" y="281085"/>
                </a:lnTo>
                <a:lnTo>
                  <a:pt x="2532613" y="261650"/>
                </a:lnTo>
                <a:lnTo>
                  <a:pt x="2531484" y="243241"/>
                </a:lnTo>
                <a:lnTo>
                  <a:pt x="2529986" y="226031"/>
                </a:lnTo>
                <a:lnTo>
                  <a:pt x="2528148" y="210194"/>
                </a:lnTo>
                <a:lnTo>
                  <a:pt x="2525999" y="195904"/>
                </a:lnTo>
                <a:lnTo>
                  <a:pt x="2523570" y="183336"/>
                </a:lnTo>
                <a:lnTo>
                  <a:pt x="2520890" y="172663"/>
                </a:lnTo>
                <a:lnTo>
                  <a:pt x="2517988" y="164058"/>
                </a:lnTo>
                <a:lnTo>
                  <a:pt x="2514894" y="157697"/>
                </a:lnTo>
                <a:lnTo>
                  <a:pt x="2511638" y="153753"/>
                </a:lnTo>
                <a:lnTo>
                  <a:pt x="2508250" y="152400"/>
                </a:lnTo>
                <a:lnTo>
                  <a:pt x="1292225" y="152400"/>
                </a:lnTo>
              </a:path>
              <a:path w="2533650" h="304800">
                <a:moveTo>
                  <a:pt x="2533650" y="304800"/>
                </a:moveTo>
                <a:lnTo>
                  <a:pt x="2533643" y="301372"/>
                </a:lnTo>
              </a:path>
            </a:pathLst>
          </a:custGeom>
          <a:ln w="25400">
            <a:solidFill>
              <a:srgbClr val="497DB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04800" y="3429000"/>
            <a:ext cx="5867400" cy="3124200"/>
          </a:xfrm>
          <a:custGeom>
            <a:avLst/>
            <a:gdLst/>
            <a:ahLst/>
            <a:cxnLst/>
            <a:rect l="l" t="t" r="r" b="b"/>
            <a:pathLst>
              <a:path w="5867400" h="3124200">
                <a:moveTo>
                  <a:pt x="0" y="3124200"/>
                </a:moveTo>
                <a:lnTo>
                  <a:pt x="5867400" y="3124200"/>
                </a:lnTo>
                <a:lnTo>
                  <a:pt x="5867400" y="0"/>
                </a:lnTo>
                <a:lnTo>
                  <a:pt x="0" y="0"/>
                </a:lnTo>
                <a:lnTo>
                  <a:pt x="0" y="3124200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419600" y="5715000"/>
            <a:ext cx="1752600" cy="838200"/>
          </a:xfrm>
          <a:custGeom>
            <a:avLst/>
            <a:gdLst/>
            <a:ahLst/>
            <a:cxnLst/>
            <a:rect l="l" t="t" r="r" b="b"/>
            <a:pathLst>
              <a:path w="1752600" h="838200">
                <a:moveTo>
                  <a:pt x="0" y="838200"/>
                </a:moveTo>
                <a:lnTo>
                  <a:pt x="1752600" y="838200"/>
                </a:lnTo>
                <a:lnTo>
                  <a:pt x="1752600" y="0"/>
                </a:lnTo>
                <a:lnTo>
                  <a:pt x="0" y="0"/>
                </a:lnTo>
                <a:lnTo>
                  <a:pt x="0" y="83820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419600" y="5715000"/>
            <a:ext cx="1752600" cy="838200"/>
          </a:xfrm>
          <a:custGeom>
            <a:avLst/>
            <a:gdLst/>
            <a:ahLst/>
            <a:cxnLst/>
            <a:rect l="l" t="t" r="r" b="b"/>
            <a:pathLst>
              <a:path w="1752600" h="838200">
                <a:moveTo>
                  <a:pt x="0" y="838200"/>
                </a:moveTo>
                <a:lnTo>
                  <a:pt x="1752600" y="838200"/>
                </a:lnTo>
                <a:lnTo>
                  <a:pt x="1752600" y="0"/>
                </a:lnTo>
                <a:lnTo>
                  <a:pt x="0" y="0"/>
                </a:lnTo>
                <a:lnTo>
                  <a:pt x="0" y="838200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04800" y="3429000"/>
            <a:ext cx="5867400" cy="2286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50"/>
              </a:lnSpc>
              <a:spcBef>
                <a:spcPts val="16"/>
              </a:spcBef>
            </a:pPr>
            <a:endParaRPr sz="550"/>
          </a:p>
          <a:p>
            <a:pPr marL="3360674">
              <a:lnSpc>
                <a:spcPct val="101725"/>
              </a:lnSpc>
            </a:pPr>
            <a:r>
              <a:rPr sz="1800" spc="0" dirty="0" smtClean="0">
                <a:latin typeface="Calibri"/>
                <a:cs typeface="Calibri"/>
              </a:rPr>
              <a:t>Uns</a:t>
            </a:r>
            <a:r>
              <a:rPr sz="1800" spc="4" dirty="0" smtClean="0">
                <a:latin typeface="Calibri"/>
                <a:cs typeface="Calibri"/>
              </a:rPr>
              <a:t>e</a:t>
            </a:r>
            <a:r>
              <a:rPr sz="1800" spc="0" dirty="0" smtClean="0">
                <a:latin typeface="Calibri"/>
                <a:cs typeface="Calibri"/>
              </a:rPr>
              <a:t>en</a:t>
            </a:r>
            <a:r>
              <a:rPr sz="1800" spc="4" dirty="0" smtClean="0">
                <a:latin typeface="Calibri"/>
                <a:cs typeface="Calibri"/>
              </a:rPr>
              <a:t> </a:t>
            </a:r>
            <a:r>
              <a:rPr sz="1800" spc="-14" dirty="0" smtClean="0">
                <a:latin typeface="Calibri"/>
                <a:cs typeface="Calibri"/>
              </a:rPr>
              <a:t>c</a:t>
            </a:r>
            <a:r>
              <a:rPr sz="1800" spc="-9" dirty="0" smtClean="0">
                <a:latin typeface="Calibri"/>
                <a:cs typeface="Calibri"/>
              </a:rPr>
              <a:t>a</a:t>
            </a:r>
            <a:r>
              <a:rPr sz="1800" spc="-25" dirty="0" smtClean="0">
                <a:latin typeface="Calibri"/>
                <a:cs typeface="Calibri"/>
              </a:rPr>
              <a:t>t</a:t>
            </a:r>
            <a:r>
              <a:rPr sz="1800" spc="0" dirty="0" smtClean="0">
                <a:latin typeface="Calibri"/>
                <a:cs typeface="Calibri"/>
              </a:rPr>
              <a:t>ego</a:t>
            </a:r>
            <a:r>
              <a:rPr sz="1800" spc="-9" dirty="0" smtClean="0">
                <a:latin typeface="Calibri"/>
                <a:cs typeface="Calibri"/>
              </a:rPr>
              <a:t>r</a:t>
            </a:r>
            <a:r>
              <a:rPr sz="1800" spc="-4" dirty="0" smtClean="0">
                <a:latin typeface="Calibri"/>
                <a:cs typeface="Calibri"/>
              </a:rPr>
              <a:t>i</a:t>
            </a:r>
            <a:r>
              <a:rPr sz="1800" spc="0" dirty="0" smtClean="0">
                <a:latin typeface="Calibri"/>
                <a:cs typeface="Calibri"/>
              </a:rPr>
              <a:t>es</a:t>
            </a:r>
            <a:endParaRPr sz="1800">
              <a:latin typeface="Calibri"/>
              <a:cs typeface="Calibri"/>
            </a:endParaRPr>
          </a:p>
          <a:p>
            <a:pPr marR="160398" algn="r">
              <a:lnSpc>
                <a:spcPct val="101725"/>
              </a:lnSpc>
              <a:spcBef>
                <a:spcPts val="9177"/>
              </a:spcBef>
            </a:pPr>
            <a:r>
              <a:rPr sz="1600" b="1" spc="0" dirty="0" smtClean="0">
                <a:solidFill>
                  <a:srgbClr val="FF0000"/>
                </a:solidFill>
                <a:latin typeface="Calibri"/>
                <a:cs typeface="Calibri"/>
              </a:rPr>
              <a:t>Sema</a:t>
            </a:r>
            <a:r>
              <a:rPr sz="1600" b="1" spc="-9" dirty="0" smtClean="0">
                <a:solidFill>
                  <a:srgbClr val="FF0000"/>
                </a:solidFill>
                <a:latin typeface="Calibri"/>
                <a:cs typeface="Calibri"/>
              </a:rPr>
              <a:t>n</a:t>
            </a:r>
            <a:r>
              <a:rPr sz="1600" b="1" spc="0" dirty="0" smtClean="0">
                <a:solidFill>
                  <a:srgbClr val="FF0000"/>
                </a:solidFill>
                <a:latin typeface="Calibri"/>
                <a:cs typeface="Calibri"/>
              </a:rPr>
              <a:t>tic</a:t>
            </a:r>
            <a:r>
              <a:rPr sz="1600" b="1" spc="-56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b="1" spc="-44" dirty="0" smtClean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sz="1600" b="1" spc="-25" dirty="0" smtClean="0">
                <a:solidFill>
                  <a:srgbClr val="FF0000"/>
                </a:solidFill>
                <a:latin typeface="Calibri"/>
                <a:cs typeface="Calibri"/>
              </a:rPr>
              <a:t>t</a:t>
            </a:r>
            <a:r>
              <a:rPr sz="1600" b="1" spc="0" dirty="0" smtClean="0">
                <a:solidFill>
                  <a:srgbClr val="FF0000"/>
                </a:solidFill>
                <a:latin typeface="Calibri"/>
                <a:cs typeface="Calibri"/>
              </a:rPr>
              <a:t>tri</a:t>
            </a:r>
            <a:r>
              <a:rPr sz="1600" b="1" spc="-4" dirty="0" smtClean="0">
                <a:solidFill>
                  <a:srgbClr val="FF0000"/>
                </a:solidFill>
                <a:latin typeface="Calibri"/>
                <a:cs typeface="Calibri"/>
              </a:rPr>
              <a:t>bu</a:t>
            </a:r>
            <a:r>
              <a:rPr sz="1600" b="1" spc="-25" dirty="0" smtClean="0">
                <a:solidFill>
                  <a:srgbClr val="FF0000"/>
                </a:solidFill>
                <a:latin typeface="Calibri"/>
                <a:cs typeface="Calibri"/>
              </a:rPr>
              <a:t>t</a:t>
            </a:r>
            <a:r>
              <a:rPr sz="1600" b="1" spc="0" dirty="0" smtClean="0">
                <a:solidFill>
                  <a:srgbClr val="FF0000"/>
                </a:solidFill>
                <a:latin typeface="Calibri"/>
                <a:cs typeface="Calibri"/>
              </a:rPr>
              <a:t>e</a:t>
            </a:r>
            <a:endParaRPr sz="1600">
              <a:latin typeface="Calibri"/>
              <a:cs typeface="Calibri"/>
            </a:endParaRPr>
          </a:p>
          <a:p>
            <a:pPr marR="534962" algn="r">
              <a:lnSpc>
                <a:spcPts val="1920"/>
              </a:lnSpc>
              <a:spcBef>
                <a:spcPts val="96"/>
              </a:spcBef>
            </a:pPr>
            <a:r>
              <a:rPr sz="2400" b="1" spc="-4" baseline="1706" dirty="0" smtClean="0">
                <a:solidFill>
                  <a:srgbClr val="FF0000"/>
                </a:solidFill>
                <a:latin typeface="Calibri"/>
                <a:cs typeface="Calibri"/>
              </a:rPr>
              <a:t>C</a:t>
            </a:r>
            <a:r>
              <a:rPr sz="2400" b="1" spc="0" baseline="1706" dirty="0" smtClean="0">
                <a:solidFill>
                  <a:srgbClr val="FF0000"/>
                </a:solidFill>
                <a:latin typeface="Calibri"/>
                <a:cs typeface="Calibri"/>
              </a:rPr>
              <a:t>l</a:t>
            </a:r>
            <a:r>
              <a:rPr sz="2400" b="1" spc="4" baseline="1706" dirty="0" smtClean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sz="2400" b="1" spc="0" baseline="1706" dirty="0" smtClean="0">
                <a:solidFill>
                  <a:srgbClr val="FF0000"/>
                </a:solidFill>
                <a:latin typeface="Calibri"/>
                <a:cs typeface="Calibri"/>
              </a:rPr>
              <a:t>ssifie</a:t>
            </a:r>
            <a:r>
              <a:rPr sz="2400" b="1" spc="-29" baseline="1706" dirty="0" smtClean="0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sz="2400" b="1" spc="0" baseline="1706" dirty="0" smtClean="0">
                <a:solidFill>
                  <a:srgbClr val="FF0000"/>
                </a:solidFill>
                <a:latin typeface="Calibri"/>
                <a:cs typeface="Calibri"/>
              </a:rPr>
              <a:t>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4800" y="5715000"/>
            <a:ext cx="4114800" cy="838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4419600" y="5715000"/>
            <a:ext cx="1752600" cy="838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00"/>
              </a:lnSpc>
              <a:spcBef>
                <a:spcPts val="38"/>
              </a:spcBef>
            </a:pPr>
            <a:endParaRPr sz="900"/>
          </a:p>
          <a:p>
            <a:pPr marL="112421" marR="113473" algn="ctr">
              <a:lnSpc>
                <a:spcPct val="101725"/>
              </a:lnSpc>
            </a:pPr>
            <a:r>
              <a:rPr sz="1800" spc="-44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00" spc="-25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800" spc="0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800" spc="-9" dirty="0" smtClean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800" spc="-4" dirty="0" smtClean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800" spc="0" dirty="0" smtClean="0">
                <a:solidFill>
                  <a:srgbClr val="FFFFFF"/>
                </a:solidFill>
                <a:latin typeface="Calibri"/>
                <a:cs typeface="Calibri"/>
              </a:rPr>
              <a:t>bu</a:t>
            </a:r>
            <a:r>
              <a:rPr sz="1800" spc="-25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800" spc="4" dirty="0" smtClean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800" spc="0" dirty="0" smtClean="0">
                <a:solidFill>
                  <a:srgbClr val="FFFFFF"/>
                </a:solidFill>
                <a:latin typeface="Calibri"/>
                <a:cs typeface="Calibri"/>
              </a:rPr>
              <a:t>-ba</a:t>
            </a:r>
            <a:r>
              <a:rPr sz="1800" spc="4" dirty="0" smtClean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800" spc="0" dirty="0" smtClean="0">
                <a:solidFill>
                  <a:srgbClr val="FFFFFF"/>
                </a:solidFill>
                <a:latin typeface="Calibri"/>
                <a:cs typeface="Calibri"/>
              </a:rPr>
              <a:t>ed</a:t>
            </a:r>
            <a:endParaRPr sz="1800">
              <a:latin typeface="Calibri"/>
              <a:cs typeface="Calibri"/>
            </a:endParaRPr>
          </a:p>
          <a:p>
            <a:pPr marL="254889" marR="255762" algn="ctr">
              <a:lnSpc>
                <a:spcPts val="2160"/>
              </a:lnSpc>
              <a:spcBef>
                <a:spcPts val="108"/>
              </a:spcBef>
            </a:pPr>
            <a:r>
              <a:rPr sz="2700" spc="-4" baseline="1517" dirty="0" smtClean="0">
                <a:solidFill>
                  <a:srgbClr val="FFFFFF"/>
                </a:solidFill>
                <a:latin typeface="Calibri"/>
                <a:cs typeface="Calibri"/>
              </a:rPr>
              <a:t>cl</a:t>
            </a:r>
            <a:r>
              <a:rPr sz="2700" spc="0" baseline="1517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700" spc="4" baseline="1517" dirty="0" smtClean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2700" spc="0" baseline="1517" dirty="0" smtClean="0">
                <a:solidFill>
                  <a:srgbClr val="FFFFFF"/>
                </a:solidFill>
                <a:latin typeface="Calibri"/>
                <a:cs typeface="Calibri"/>
              </a:rPr>
              <a:t>sifi</a:t>
            </a:r>
            <a:r>
              <a:rPr sz="2700" spc="-19" baseline="1517" dirty="0" smtClean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2700" spc="-9" baseline="1517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700" spc="0" baseline="1517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700" spc="-9" baseline="1517" dirty="0" smtClean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700" spc="0" baseline="1517" dirty="0" smtClean="0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4800" y="990600"/>
            <a:ext cx="5867400" cy="1371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00"/>
              </a:lnSpc>
              <a:spcBef>
                <a:spcPts val="12"/>
              </a:spcBef>
            </a:pPr>
            <a:endParaRPr sz="900"/>
          </a:p>
          <a:p>
            <a:pPr marL="3023362">
              <a:lnSpc>
                <a:spcPct val="101725"/>
              </a:lnSpc>
            </a:pPr>
            <a:r>
              <a:rPr sz="1800" spc="0" dirty="0" smtClean="0">
                <a:latin typeface="Calibri"/>
                <a:cs typeface="Calibri"/>
              </a:rPr>
              <a:t>Uns</a:t>
            </a:r>
            <a:r>
              <a:rPr sz="1800" spc="4" dirty="0" smtClean="0">
                <a:latin typeface="Calibri"/>
                <a:cs typeface="Calibri"/>
              </a:rPr>
              <a:t>e</a:t>
            </a:r>
            <a:r>
              <a:rPr sz="1800" spc="0" dirty="0" smtClean="0">
                <a:latin typeface="Calibri"/>
                <a:cs typeface="Calibri"/>
              </a:rPr>
              <a:t>en</a:t>
            </a:r>
            <a:r>
              <a:rPr sz="1800" spc="4" dirty="0" smtClean="0">
                <a:latin typeface="Calibri"/>
                <a:cs typeface="Calibri"/>
              </a:rPr>
              <a:t> </a:t>
            </a:r>
            <a:r>
              <a:rPr sz="1800" spc="-14" dirty="0" smtClean="0">
                <a:latin typeface="Calibri"/>
                <a:cs typeface="Calibri"/>
              </a:rPr>
              <a:t>c</a:t>
            </a:r>
            <a:r>
              <a:rPr sz="1800" spc="-9" dirty="0" smtClean="0">
                <a:latin typeface="Calibri"/>
                <a:cs typeface="Calibri"/>
              </a:rPr>
              <a:t>a</a:t>
            </a:r>
            <a:r>
              <a:rPr sz="1800" spc="-25" dirty="0" smtClean="0">
                <a:latin typeface="Calibri"/>
                <a:cs typeface="Calibri"/>
              </a:rPr>
              <a:t>t</a:t>
            </a:r>
            <a:r>
              <a:rPr sz="1800" spc="0" dirty="0" smtClean="0">
                <a:latin typeface="Calibri"/>
                <a:cs typeface="Calibri"/>
              </a:rPr>
              <a:t>ego</a:t>
            </a:r>
            <a:r>
              <a:rPr sz="1800" spc="-9" dirty="0" smtClean="0">
                <a:latin typeface="Calibri"/>
                <a:cs typeface="Calibri"/>
              </a:rPr>
              <a:t>r</a:t>
            </a:r>
            <a:r>
              <a:rPr sz="1800" spc="-4" dirty="0" smtClean="0">
                <a:latin typeface="Calibri"/>
                <a:cs typeface="Calibri"/>
              </a:rPr>
              <a:t>i</a:t>
            </a:r>
            <a:r>
              <a:rPr sz="1800" spc="0" dirty="0" smtClean="0">
                <a:latin typeface="Calibri"/>
                <a:cs typeface="Calibri"/>
              </a:rPr>
              <a:t>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4800" y="2362200"/>
            <a:ext cx="4114800" cy="838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4419600" y="2362200"/>
            <a:ext cx="1752600" cy="838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00"/>
              </a:lnSpc>
              <a:spcBef>
                <a:spcPts val="16"/>
              </a:spcBef>
            </a:pPr>
            <a:endParaRPr sz="900"/>
          </a:p>
          <a:p>
            <a:pPr marL="284734" marR="143282" indent="-100584">
              <a:lnSpc>
                <a:spcPts val="2160"/>
              </a:lnSpc>
              <a:spcBef>
                <a:spcPts val="108"/>
              </a:spcBef>
            </a:pPr>
            <a:r>
              <a:rPr sz="1800" spc="0" dirty="0" smtClean="0">
                <a:solidFill>
                  <a:srgbClr val="FFFFFF"/>
                </a:solidFill>
                <a:latin typeface="Calibri"/>
                <a:cs typeface="Calibri"/>
              </a:rPr>
              <a:t>Fl</a:t>
            </a:r>
            <a:r>
              <a:rPr sz="1800" spc="-14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00" spc="0" dirty="0" smtClean="0">
                <a:solidFill>
                  <a:srgbClr val="FFFFFF"/>
                </a:solidFill>
                <a:latin typeface="Calibri"/>
                <a:cs typeface="Calibri"/>
              </a:rPr>
              <a:t>t mul</a:t>
            </a:r>
            <a:r>
              <a:rPr sz="1800" spc="-4" dirty="0" smtClean="0">
                <a:solidFill>
                  <a:srgbClr val="FFFFFF"/>
                </a:solidFill>
                <a:latin typeface="Calibri"/>
                <a:cs typeface="Calibri"/>
              </a:rPr>
              <a:t>ti</a:t>
            </a:r>
            <a:r>
              <a:rPr sz="1800" spc="0" dirty="0" smtClean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1800" spc="-4" dirty="0" smtClean="0">
                <a:solidFill>
                  <a:srgbClr val="FFFFFF"/>
                </a:solidFill>
                <a:latin typeface="Calibri"/>
                <a:cs typeface="Calibri"/>
              </a:rPr>
              <a:t>cl</a:t>
            </a:r>
            <a:r>
              <a:rPr sz="1800" spc="0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00" spc="4" dirty="0" smtClean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800" spc="0" dirty="0" smtClean="0">
                <a:solidFill>
                  <a:srgbClr val="FFFFFF"/>
                </a:solidFill>
                <a:latin typeface="Calibri"/>
                <a:cs typeface="Calibri"/>
              </a:rPr>
              <a:t>s </a:t>
            </a:r>
            <a:r>
              <a:rPr sz="1800" spc="-4" dirty="0" smtClean="0">
                <a:solidFill>
                  <a:srgbClr val="FFFFFF"/>
                </a:solidFill>
                <a:latin typeface="Calibri"/>
                <a:cs typeface="Calibri"/>
              </a:rPr>
              <a:t>cl</a:t>
            </a:r>
            <a:r>
              <a:rPr sz="1800" spc="0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00" spc="4" dirty="0" smtClean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800" spc="0" dirty="0" smtClean="0">
                <a:solidFill>
                  <a:srgbClr val="FFFFFF"/>
                </a:solidFill>
                <a:latin typeface="Calibri"/>
                <a:cs typeface="Calibri"/>
              </a:rPr>
              <a:t>sifi</a:t>
            </a:r>
            <a:r>
              <a:rPr sz="1800" spc="-19" dirty="0" smtClean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800" spc="-9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00" spc="0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800" spc="-9" dirty="0" smtClean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800" spc="0" dirty="0" smtClean="0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304800" y="228600"/>
            <a:ext cx="7696200" cy="639888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Attribute-based classification</a:t>
            </a:r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/>
          <p:nvPr/>
        </p:nvSpPr>
        <p:spPr>
          <a:xfrm>
            <a:off x="283933" y="1493749"/>
            <a:ext cx="2535428" cy="2286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600">
              <a:latin typeface="+mj-lt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762883" y="1442313"/>
            <a:ext cx="3354324" cy="23003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600">
              <a:latin typeface="+mj-lt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36118" y="4541749"/>
            <a:ext cx="1586483" cy="1828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600">
              <a:latin typeface="+mj-lt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504059" y="4743450"/>
            <a:ext cx="2935986" cy="18097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600">
              <a:latin typeface="+mj-lt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521040" y="4280777"/>
            <a:ext cx="3146425" cy="141020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600">
              <a:latin typeface="+mj-l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6200" y="1244093"/>
            <a:ext cx="3655060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sz="2000" spc="-34" baseline="1950" dirty="0" smtClean="0">
                <a:latin typeface="+mj-lt"/>
                <a:cs typeface="Calibri"/>
              </a:rPr>
              <a:t>F</a:t>
            </a:r>
            <a:r>
              <a:rPr sz="2000" spc="0" baseline="1950" dirty="0" smtClean="0">
                <a:latin typeface="+mj-lt"/>
                <a:cs typeface="Calibri"/>
              </a:rPr>
              <a:t>a</a:t>
            </a:r>
            <a:r>
              <a:rPr sz="2000" spc="-4" baseline="1950" dirty="0" smtClean="0">
                <a:latin typeface="+mj-lt"/>
                <a:cs typeface="Calibri"/>
              </a:rPr>
              <a:t>c</a:t>
            </a:r>
            <a:r>
              <a:rPr sz="2000" spc="0" baseline="1950" dirty="0" smtClean="0">
                <a:latin typeface="+mj-lt"/>
                <a:cs typeface="Calibri"/>
              </a:rPr>
              <a:t>e</a:t>
            </a:r>
            <a:r>
              <a:rPr sz="2000" spc="-4" baseline="1950" dirty="0" smtClean="0">
                <a:latin typeface="+mj-lt"/>
                <a:cs typeface="Calibri"/>
              </a:rPr>
              <a:t> </a:t>
            </a:r>
            <a:r>
              <a:rPr sz="2000" spc="-9" baseline="1950" dirty="0" smtClean="0">
                <a:latin typeface="+mj-lt"/>
                <a:cs typeface="Calibri"/>
              </a:rPr>
              <a:t>v</a:t>
            </a:r>
            <a:r>
              <a:rPr sz="2000" spc="0" baseline="1950" dirty="0" smtClean="0">
                <a:latin typeface="+mj-lt"/>
                <a:cs typeface="Calibri"/>
              </a:rPr>
              <a:t>erif</a:t>
            </a:r>
            <a:r>
              <a:rPr sz="2000" spc="4" baseline="1950" dirty="0" smtClean="0">
                <a:latin typeface="+mj-lt"/>
                <a:cs typeface="Calibri"/>
              </a:rPr>
              <a:t>i</a:t>
            </a:r>
            <a:r>
              <a:rPr sz="2000" spc="-19" baseline="1950" dirty="0" smtClean="0">
                <a:latin typeface="+mj-lt"/>
                <a:cs typeface="Calibri"/>
              </a:rPr>
              <a:t>c</a:t>
            </a:r>
            <a:r>
              <a:rPr sz="2000" spc="-14" baseline="1950" dirty="0" smtClean="0">
                <a:latin typeface="+mj-lt"/>
                <a:cs typeface="Calibri"/>
              </a:rPr>
              <a:t>a</a:t>
            </a:r>
            <a:r>
              <a:rPr sz="2000" spc="0" baseline="1950" dirty="0" smtClean="0">
                <a:latin typeface="+mj-lt"/>
                <a:cs typeface="Calibri"/>
              </a:rPr>
              <a:t>tion</a:t>
            </a:r>
            <a:r>
              <a:rPr sz="2000" spc="-4" baseline="1950" dirty="0" smtClean="0">
                <a:latin typeface="+mj-lt"/>
                <a:cs typeface="Calibri"/>
              </a:rPr>
              <a:t> </a:t>
            </a:r>
            <a:r>
              <a:rPr sz="2000" spc="0" baseline="1950" dirty="0" smtClean="0">
                <a:latin typeface="+mj-lt"/>
                <a:cs typeface="Calibri"/>
              </a:rPr>
              <a:t>[</a:t>
            </a:r>
            <a:r>
              <a:rPr sz="2000" spc="-19" baseline="1950" dirty="0" smtClean="0">
                <a:latin typeface="+mj-lt"/>
                <a:cs typeface="Calibri"/>
              </a:rPr>
              <a:t>K</a:t>
            </a:r>
            <a:r>
              <a:rPr sz="2000" spc="-4" baseline="1950" dirty="0" smtClean="0">
                <a:latin typeface="+mj-lt"/>
                <a:cs typeface="Calibri"/>
              </a:rPr>
              <a:t>um</a:t>
            </a:r>
            <a:r>
              <a:rPr sz="2000" spc="0" baseline="1950" dirty="0" smtClean="0">
                <a:latin typeface="+mj-lt"/>
                <a:cs typeface="Calibri"/>
              </a:rPr>
              <a:t>ar</a:t>
            </a:r>
            <a:r>
              <a:rPr sz="2000" spc="-14" baseline="1950" dirty="0" smtClean="0">
                <a:latin typeface="+mj-lt"/>
                <a:cs typeface="Calibri"/>
              </a:rPr>
              <a:t> e</a:t>
            </a:r>
            <a:r>
              <a:rPr sz="2000" spc="0" baseline="1950" dirty="0" smtClean="0">
                <a:latin typeface="+mj-lt"/>
                <a:cs typeface="Calibri"/>
              </a:rPr>
              <a:t>t</a:t>
            </a:r>
            <a:r>
              <a:rPr sz="2000" spc="4" baseline="1950" dirty="0" smtClean="0">
                <a:latin typeface="+mj-lt"/>
                <a:cs typeface="Calibri"/>
              </a:rPr>
              <a:t> </a:t>
            </a:r>
            <a:r>
              <a:rPr sz="2000" spc="0" baseline="1950" dirty="0" smtClean="0">
                <a:latin typeface="+mj-lt"/>
                <a:cs typeface="Calibri"/>
              </a:rPr>
              <a:t>al,</a:t>
            </a:r>
            <a:r>
              <a:rPr sz="2000" spc="4" baseline="1950" dirty="0" smtClean="0">
                <a:latin typeface="+mj-lt"/>
                <a:cs typeface="Calibri"/>
              </a:rPr>
              <a:t> </a:t>
            </a:r>
            <a:r>
              <a:rPr sz="2000" spc="-4" baseline="1950" dirty="0" smtClean="0">
                <a:latin typeface="+mj-lt"/>
                <a:cs typeface="Calibri"/>
              </a:rPr>
              <a:t>ICC</a:t>
            </a:r>
            <a:r>
              <a:rPr sz="2000" spc="0" baseline="1950" dirty="0" smtClean="0">
                <a:latin typeface="+mj-lt"/>
                <a:cs typeface="Calibri"/>
              </a:rPr>
              <a:t>V</a:t>
            </a:r>
            <a:r>
              <a:rPr sz="2000" spc="14" baseline="1950" dirty="0" smtClean="0">
                <a:latin typeface="+mj-lt"/>
                <a:cs typeface="Calibri"/>
              </a:rPr>
              <a:t> </a:t>
            </a:r>
            <a:r>
              <a:rPr sz="2000" spc="0" baseline="1950" dirty="0" smtClean="0">
                <a:latin typeface="+mj-lt"/>
                <a:cs typeface="Calibri"/>
              </a:rPr>
              <a:t>2</a:t>
            </a:r>
            <a:r>
              <a:rPr sz="2000" spc="-4" baseline="1950" dirty="0" smtClean="0">
                <a:latin typeface="+mj-lt"/>
                <a:cs typeface="Calibri"/>
              </a:rPr>
              <a:t>0</a:t>
            </a:r>
            <a:r>
              <a:rPr sz="2000" spc="0" baseline="1950" dirty="0" smtClean="0">
                <a:latin typeface="+mj-lt"/>
                <a:cs typeface="Calibri"/>
              </a:rPr>
              <a:t>0</a:t>
            </a:r>
            <a:r>
              <a:rPr sz="2000" spc="-4" baseline="1950" dirty="0" smtClean="0">
                <a:latin typeface="+mj-lt"/>
                <a:cs typeface="Calibri"/>
              </a:rPr>
              <a:t>9</a:t>
            </a:r>
            <a:r>
              <a:rPr sz="2000" spc="0" baseline="1950" dirty="0" smtClean="0">
                <a:latin typeface="+mj-lt"/>
                <a:cs typeface="Calibri"/>
              </a:rPr>
              <a:t>]</a:t>
            </a:r>
            <a:endParaRPr sz="1200" dirty="0">
              <a:latin typeface="+mj-lt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92440" y="4058045"/>
            <a:ext cx="3775360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sz="2000" spc="4" baseline="1950" dirty="0" smtClean="0">
                <a:latin typeface="+mj-lt"/>
                <a:cs typeface="Calibri"/>
              </a:rPr>
              <a:t>B</a:t>
            </a:r>
            <a:r>
              <a:rPr sz="2000" spc="0" baseline="1950" dirty="0" smtClean="0">
                <a:latin typeface="+mj-lt"/>
                <a:cs typeface="Calibri"/>
              </a:rPr>
              <a:t>i</a:t>
            </a:r>
            <a:r>
              <a:rPr sz="2000" spc="-19" baseline="1950" dirty="0" smtClean="0">
                <a:latin typeface="+mj-lt"/>
                <a:cs typeface="Calibri"/>
              </a:rPr>
              <a:t>r</a:t>
            </a:r>
            <a:r>
              <a:rPr sz="2000" spc="0" baseline="1950" dirty="0" smtClean="0">
                <a:latin typeface="+mj-lt"/>
                <a:cs typeface="Calibri"/>
              </a:rPr>
              <a:t>d</a:t>
            </a:r>
            <a:r>
              <a:rPr sz="2000" spc="-9" baseline="1950" dirty="0" smtClean="0">
                <a:latin typeface="+mj-lt"/>
                <a:cs typeface="Calibri"/>
              </a:rPr>
              <a:t> </a:t>
            </a:r>
            <a:r>
              <a:rPr sz="2000" spc="-4" baseline="1950" dirty="0" smtClean="0">
                <a:latin typeface="+mj-lt"/>
                <a:cs typeface="Calibri"/>
              </a:rPr>
              <a:t>C</a:t>
            </a:r>
            <a:r>
              <a:rPr sz="2000" spc="-14" baseline="1950" dirty="0" smtClean="0">
                <a:latin typeface="+mj-lt"/>
                <a:cs typeface="Calibri"/>
              </a:rPr>
              <a:t>at</a:t>
            </a:r>
            <a:r>
              <a:rPr sz="2000" spc="0" baseline="1950" dirty="0" smtClean="0">
                <a:latin typeface="+mj-lt"/>
                <a:cs typeface="Calibri"/>
              </a:rPr>
              <a:t>e</a:t>
            </a:r>
            <a:r>
              <a:rPr sz="2000" spc="-14" baseline="1950" dirty="0" smtClean="0">
                <a:latin typeface="+mj-lt"/>
                <a:cs typeface="Calibri"/>
              </a:rPr>
              <a:t>g</a:t>
            </a:r>
            <a:r>
              <a:rPr sz="2000" spc="0" baseline="1950" dirty="0" smtClean="0">
                <a:latin typeface="+mj-lt"/>
                <a:cs typeface="Calibri"/>
              </a:rPr>
              <a:t>o</a:t>
            </a:r>
            <a:r>
              <a:rPr sz="2000" spc="4" baseline="1950" dirty="0" smtClean="0">
                <a:latin typeface="+mj-lt"/>
                <a:cs typeface="Calibri"/>
              </a:rPr>
              <a:t>r</a:t>
            </a:r>
            <a:r>
              <a:rPr sz="2000" spc="0" baseline="1950" dirty="0" smtClean="0">
                <a:latin typeface="+mj-lt"/>
                <a:cs typeface="Calibri"/>
              </a:rPr>
              <a:t>i</a:t>
            </a:r>
            <a:r>
              <a:rPr sz="2000" spc="-25" baseline="1950" dirty="0" smtClean="0">
                <a:latin typeface="+mj-lt"/>
                <a:cs typeface="Calibri"/>
              </a:rPr>
              <a:t>z</a:t>
            </a:r>
            <a:r>
              <a:rPr sz="2000" spc="-14" baseline="1950" dirty="0" smtClean="0">
                <a:latin typeface="+mj-lt"/>
                <a:cs typeface="Calibri"/>
              </a:rPr>
              <a:t>a</a:t>
            </a:r>
            <a:r>
              <a:rPr sz="2000" spc="0" baseline="1950" dirty="0" smtClean="0">
                <a:latin typeface="+mj-lt"/>
                <a:cs typeface="Calibri"/>
              </a:rPr>
              <a:t>tion</a:t>
            </a:r>
            <a:r>
              <a:rPr sz="2000" spc="14" baseline="1950" dirty="0" smtClean="0">
                <a:latin typeface="+mj-lt"/>
                <a:cs typeface="Calibri"/>
              </a:rPr>
              <a:t> </a:t>
            </a:r>
            <a:r>
              <a:rPr sz="2000" spc="0" baseline="1950" dirty="0" smtClean="0">
                <a:latin typeface="+mj-lt"/>
                <a:cs typeface="Calibri"/>
              </a:rPr>
              <a:t>[</a:t>
            </a:r>
            <a:r>
              <a:rPr sz="2000" spc="-29" baseline="1950" dirty="0" smtClean="0">
                <a:latin typeface="+mj-lt"/>
                <a:cs typeface="Calibri"/>
              </a:rPr>
              <a:t>F</a:t>
            </a:r>
            <a:r>
              <a:rPr sz="2000" spc="0" baseline="1950" dirty="0" smtClean="0">
                <a:latin typeface="+mj-lt"/>
                <a:cs typeface="Calibri"/>
              </a:rPr>
              <a:t>ar</a:t>
            </a:r>
            <a:r>
              <a:rPr sz="2000" spc="-19" baseline="1950" dirty="0" smtClean="0">
                <a:latin typeface="+mj-lt"/>
                <a:cs typeface="Calibri"/>
              </a:rPr>
              <a:t>r</a:t>
            </a:r>
            <a:r>
              <a:rPr sz="2000" spc="0" baseline="1950" dirty="0" smtClean="0">
                <a:latin typeface="+mj-lt"/>
                <a:cs typeface="Calibri"/>
              </a:rPr>
              <a:t>ell</a:t>
            </a:r>
            <a:r>
              <a:rPr sz="2000" spc="-14" baseline="1950" dirty="0" smtClean="0">
                <a:latin typeface="+mj-lt"/>
                <a:cs typeface="Calibri"/>
              </a:rPr>
              <a:t> e</a:t>
            </a:r>
            <a:r>
              <a:rPr sz="2000" spc="0" baseline="1950" dirty="0" smtClean="0">
                <a:latin typeface="+mj-lt"/>
                <a:cs typeface="Calibri"/>
              </a:rPr>
              <a:t>t</a:t>
            </a:r>
            <a:r>
              <a:rPr sz="2000" spc="4" baseline="1950" dirty="0" smtClean="0">
                <a:latin typeface="+mj-lt"/>
                <a:cs typeface="Calibri"/>
              </a:rPr>
              <a:t> </a:t>
            </a:r>
            <a:r>
              <a:rPr sz="2000" spc="0" baseline="1950" dirty="0" smtClean="0">
                <a:latin typeface="+mj-lt"/>
                <a:cs typeface="Calibri"/>
              </a:rPr>
              <a:t>al,</a:t>
            </a:r>
            <a:r>
              <a:rPr sz="2000" spc="4" baseline="1950" dirty="0" smtClean="0">
                <a:latin typeface="+mj-lt"/>
                <a:cs typeface="Calibri"/>
              </a:rPr>
              <a:t> </a:t>
            </a:r>
            <a:r>
              <a:rPr sz="2000" spc="-4" baseline="1950" dirty="0" smtClean="0">
                <a:latin typeface="+mj-lt"/>
                <a:cs typeface="Calibri"/>
              </a:rPr>
              <a:t>ICC</a:t>
            </a:r>
            <a:r>
              <a:rPr sz="2000" spc="0" baseline="1950" dirty="0" smtClean="0">
                <a:latin typeface="+mj-lt"/>
                <a:cs typeface="Calibri"/>
              </a:rPr>
              <a:t>V 2</a:t>
            </a:r>
            <a:r>
              <a:rPr sz="2000" spc="-4" baseline="1950" dirty="0" smtClean="0">
                <a:latin typeface="+mj-lt"/>
                <a:cs typeface="Calibri"/>
              </a:rPr>
              <a:t>0</a:t>
            </a:r>
            <a:r>
              <a:rPr sz="2000" spc="0" baseline="1950" dirty="0" smtClean="0">
                <a:latin typeface="+mj-lt"/>
                <a:cs typeface="Calibri"/>
              </a:rPr>
              <a:t>1</a:t>
            </a:r>
            <a:r>
              <a:rPr sz="2000" spc="-4" baseline="1950" dirty="0" smtClean="0">
                <a:latin typeface="+mj-lt"/>
                <a:cs typeface="Calibri"/>
              </a:rPr>
              <a:t>1</a:t>
            </a:r>
            <a:r>
              <a:rPr sz="2000" spc="0" baseline="1950" dirty="0" smtClean="0">
                <a:latin typeface="+mj-lt"/>
                <a:cs typeface="Calibri"/>
              </a:rPr>
              <a:t>]</a:t>
            </a:r>
            <a:endParaRPr sz="1200" dirty="0">
              <a:latin typeface="+mj-lt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8600" y="4154932"/>
            <a:ext cx="2243074" cy="4170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6746">
              <a:lnSpc>
                <a:spcPts val="1530"/>
              </a:lnSpc>
              <a:spcBef>
                <a:spcPts val="76"/>
              </a:spcBef>
            </a:pPr>
            <a:r>
              <a:rPr sz="2000" spc="0" baseline="1950" dirty="0" smtClean="0">
                <a:latin typeface="+mj-lt"/>
                <a:cs typeface="Calibri"/>
              </a:rPr>
              <a:t>Ani</a:t>
            </a:r>
            <a:r>
              <a:rPr sz="2000" spc="-4" baseline="1950" dirty="0" smtClean="0">
                <a:latin typeface="+mj-lt"/>
                <a:cs typeface="Calibri"/>
              </a:rPr>
              <a:t>m</a:t>
            </a:r>
            <a:r>
              <a:rPr sz="2000" spc="0" baseline="1950" dirty="0" smtClean="0">
                <a:latin typeface="+mj-lt"/>
                <a:cs typeface="Calibri"/>
              </a:rPr>
              <a:t>al </a:t>
            </a:r>
            <a:r>
              <a:rPr sz="2000" spc="-19" baseline="1950" dirty="0" smtClean="0">
                <a:latin typeface="+mj-lt"/>
                <a:cs typeface="Calibri"/>
              </a:rPr>
              <a:t>R</a:t>
            </a:r>
            <a:r>
              <a:rPr sz="2000" spc="0" baseline="1950" dirty="0" smtClean="0">
                <a:latin typeface="+mj-lt"/>
                <a:cs typeface="Calibri"/>
              </a:rPr>
              <a:t>e</a:t>
            </a:r>
            <a:r>
              <a:rPr sz="2000" spc="-19" baseline="1950" dirty="0" smtClean="0">
                <a:latin typeface="+mj-lt"/>
                <a:cs typeface="Calibri"/>
              </a:rPr>
              <a:t>c</a:t>
            </a:r>
            <a:r>
              <a:rPr sz="2000" spc="0" baseline="1950" dirty="0" smtClean="0">
                <a:latin typeface="+mj-lt"/>
                <a:cs typeface="Calibri"/>
              </a:rPr>
              <a:t>ognition</a:t>
            </a:r>
            <a:endParaRPr sz="1200" dirty="0">
              <a:latin typeface="+mj-lt"/>
              <a:cs typeface="Calibri"/>
            </a:endParaRPr>
          </a:p>
          <a:p>
            <a:pPr marL="12700">
              <a:lnSpc>
                <a:spcPts val="1680"/>
              </a:lnSpc>
              <a:spcBef>
                <a:spcPts val="7"/>
              </a:spcBef>
            </a:pPr>
            <a:r>
              <a:rPr sz="2000" spc="0" baseline="1950" dirty="0" smtClean="0">
                <a:latin typeface="+mj-lt"/>
                <a:cs typeface="Calibri"/>
              </a:rPr>
              <a:t>[La</a:t>
            </a:r>
            <a:r>
              <a:rPr sz="2000" spc="-9" baseline="1950" dirty="0" smtClean="0">
                <a:latin typeface="+mj-lt"/>
                <a:cs typeface="Calibri"/>
              </a:rPr>
              <a:t>m</a:t>
            </a:r>
            <a:r>
              <a:rPr sz="2000" spc="-4" baseline="1950" dirty="0" smtClean="0">
                <a:latin typeface="+mj-lt"/>
                <a:cs typeface="Calibri"/>
              </a:rPr>
              <a:t>p</a:t>
            </a:r>
            <a:r>
              <a:rPr sz="2000" spc="0" baseline="1950" dirty="0" smtClean="0">
                <a:latin typeface="+mj-lt"/>
                <a:cs typeface="Calibri"/>
              </a:rPr>
              <a:t>ert</a:t>
            </a:r>
            <a:r>
              <a:rPr sz="2000" spc="-4" baseline="1950" dirty="0" smtClean="0">
                <a:latin typeface="+mj-lt"/>
                <a:cs typeface="Calibri"/>
              </a:rPr>
              <a:t> </a:t>
            </a:r>
            <a:r>
              <a:rPr sz="2000" spc="-14" baseline="1950" dirty="0" smtClean="0">
                <a:latin typeface="+mj-lt"/>
                <a:cs typeface="Calibri"/>
              </a:rPr>
              <a:t>e</a:t>
            </a:r>
            <a:r>
              <a:rPr sz="2000" spc="0" baseline="1950" dirty="0" smtClean="0">
                <a:latin typeface="+mj-lt"/>
                <a:cs typeface="Calibri"/>
              </a:rPr>
              <a:t>t</a:t>
            </a:r>
            <a:r>
              <a:rPr sz="2000" spc="14" baseline="1950" dirty="0" smtClean="0">
                <a:latin typeface="+mj-lt"/>
                <a:cs typeface="Calibri"/>
              </a:rPr>
              <a:t> </a:t>
            </a:r>
            <a:r>
              <a:rPr sz="2000" spc="0" baseline="1950" dirty="0" smtClean="0">
                <a:latin typeface="+mj-lt"/>
                <a:cs typeface="Calibri"/>
              </a:rPr>
              <a:t>al,</a:t>
            </a:r>
            <a:r>
              <a:rPr sz="2000" spc="-4" baseline="1950" dirty="0" smtClean="0">
                <a:latin typeface="+mj-lt"/>
                <a:cs typeface="Calibri"/>
              </a:rPr>
              <a:t> C</a:t>
            </a:r>
            <a:r>
              <a:rPr sz="2000" spc="0" baseline="1950" dirty="0" smtClean="0">
                <a:latin typeface="+mj-lt"/>
                <a:cs typeface="Calibri"/>
              </a:rPr>
              <a:t>V</a:t>
            </a:r>
            <a:r>
              <a:rPr sz="2000" spc="-9" baseline="1950" dirty="0" smtClean="0">
                <a:latin typeface="+mj-lt"/>
                <a:cs typeface="Calibri"/>
              </a:rPr>
              <a:t>P</a:t>
            </a:r>
            <a:r>
              <a:rPr sz="2000" spc="0" baseline="1950" dirty="0" smtClean="0">
                <a:latin typeface="+mj-lt"/>
                <a:cs typeface="Calibri"/>
              </a:rPr>
              <a:t>R</a:t>
            </a:r>
            <a:r>
              <a:rPr sz="2000" spc="9" baseline="1950" dirty="0" smtClean="0">
                <a:latin typeface="+mj-lt"/>
                <a:cs typeface="Calibri"/>
              </a:rPr>
              <a:t> </a:t>
            </a:r>
            <a:r>
              <a:rPr sz="2000" spc="0" baseline="1950" dirty="0" smtClean="0">
                <a:latin typeface="+mj-lt"/>
                <a:cs typeface="Calibri"/>
              </a:rPr>
              <a:t>2</a:t>
            </a:r>
            <a:r>
              <a:rPr sz="2000" spc="-4" baseline="1950" dirty="0" smtClean="0">
                <a:latin typeface="+mj-lt"/>
                <a:cs typeface="Calibri"/>
              </a:rPr>
              <a:t>0</a:t>
            </a:r>
            <a:r>
              <a:rPr sz="2000" spc="0" baseline="1950" dirty="0" smtClean="0">
                <a:latin typeface="+mj-lt"/>
                <a:cs typeface="Calibri"/>
              </a:rPr>
              <a:t>0</a:t>
            </a:r>
            <a:r>
              <a:rPr sz="2000" spc="-4" baseline="1950" dirty="0" smtClean="0">
                <a:latin typeface="+mj-lt"/>
                <a:cs typeface="Calibri"/>
              </a:rPr>
              <a:t>9</a:t>
            </a:r>
            <a:r>
              <a:rPr sz="2000" spc="0" baseline="1950" dirty="0" smtClean="0">
                <a:latin typeface="+mj-lt"/>
                <a:cs typeface="Calibri"/>
              </a:rPr>
              <a:t>]</a:t>
            </a:r>
            <a:endParaRPr sz="1200" dirty="0">
              <a:latin typeface="+mj-lt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50414" y="4303243"/>
            <a:ext cx="2631186" cy="4175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6791">
              <a:lnSpc>
                <a:spcPts val="1530"/>
              </a:lnSpc>
              <a:spcBef>
                <a:spcPts val="76"/>
              </a:spcBef>
            </a:pPr>
            <a:r>
              <a:rPr sz="2000" spc="-29" baseline="1950" dirty="0" smtClean="0">
                <a:latin typeface="+mj-lt"/>
                <a:cs typeface="Calibri"/>
              </a:rPr>
              <a:t>P</a:t>
            </a:r>
            <a:r>
              <a:rPr sz="2000" spc="0" baseline="1950" dirty="0" smtClean="0">
                <a:latin typeface="+mj-lt"/>
                <a:cs typeface="Calibri"/>
              </a:rPr>
              <a:t>e</a:t>
            </a:r>
            <a:r>
              <a:rPr sz="2000" spc="-25" baseline="1950" dirty="0" smtClean="0">
                <a:latin typeface="+mj-lt"/>
                <a:cs typeface="Calibri"/>
              </a:rPr>
              <a:t>r</a:t>
            </a:r>
            <a:r>
              <a:rPr sz="2000" spc="0" baseline="1950" dirty="0" smtClean="0">
                <a:latin typeface="+mj-lt"/>
                <a:cs typeface="Calibri"/>
              </a:rPr>
              <a:t>s</a:t>
            </a:r>
            <a:r>
              <a:rPr sz="2000" spc="4" baseline="1950" dirty="0" smtClean="0">
                <a:latin typeface="+mj-lt"/>
                <a:cs typeface="Calibri"/>
              </a:rPr>
              <a:t>o</a:t>
            </a:r>
            <a:r>
              <a:rPr sz="2000" spc="0" baseline="1950" dirty="0" smtClean="0">
                <a:latin typeface="+mj-lt"/>
                <a:cs typeface="Calibri"/>
              </a:rPr>
              <a:t>n</a:t>
            </a:r>
            <a:r>
              <a:rPr sz="2000" spc="-9" baseline="1950" dirty="0" smtClean="0">
                <a:latin typeface="+mj-lt"/>
                <a:cs typeface="Calibri"/>
              </a:rPr>
              <a:t> </a:t>
            </a:r>
            <a:r>
              <a:rPr sz="2000" spc="-19" baseline="1950" dirty="0" smtClean="0">
                <a:latin typeface="+mj-lt"/>
                <a:cs typeface="Calibri"/>
              </a:rPr>
              <a:t>R</a:t>
            </a:r>
            <a:r>
              <a:rPr sz="2000" spc="0" baseline="1950" dirty="0" smtClean="0">
                <a:latin typeface="+mj-lt"/>
                <a:cs typeface="Calibri"/>
              </a:rPr>
              <a:t>e-id</a:t>
            </a:r>
            <a:r>
              <a:rPr sz="2000" spc="-4" baseline="1950" dirty="0" smtClean="0">
                <a:latin typeface="+mj-lt"/>
                <a:cs typeface="Calibri"/>
              </a:rPr>
              <a:t>e</a:t>
            </a:r>
            <a:r>
              <a:rPr sz="2000" spc="-14" baseline="1950" dirty="0" smtClean="0">
                <a:latin typeface="+mj-lt"/>
                <a:cs typeface="Calibri"/>
              </a:rPr>
              <a:t>n</a:t>
            </a:r>
            <a:r>
              <a:rPr sz="2000" spc="0" baseline="1950" dirty="0" smtClean="0">
                <a:latin typeface="+mj-lt"/>
                <a:cs typeface="Calibri"/>
              </a:rPr>
              <a:t>tifi</a:t>
            </a:r>
            <a:r>
              <a:rPr sz="2000" spc="-14" baseline="1950" dirty="0" smtClean="0">
                <a:latin typeface="+mj-lt"/>
                <a:cs typeface="Calibri"/>
              </a:rPr>
              <a:t>ca</a:t>
            </a:r>
            <a:r>
              <a:rPr sz="2000" spc="0" baseline="1950" dirty="0" smtClean="0">
                <a:latin typeface="+mj-lt"/>
                <a:cs typeface="Calibri"/>
              </a:rPr>
              <a:t>tion</a:t>
            </a:r>
            <a:endParaRPr sz="1200" dirty="0">
              <a:latin typeface="+mj-lt"/>
              <a:cs typeface="Calibri"/>
            </a:endParaRPr>
          </a:p>
          <a:p>
            <a:pPr marL="12700">
              <a:lnSpc>
                <a:spcPts val="1685"/>
              </a:lnSpc>
              <a:spcBef>
                <a:spcPts val="7"/>
              </a:spcBef>
            </a:pPr>
            <a:r>
              <a:rPr sz="2000" spc="0" baseline="1950" dirty="0" smtClean="0">
                <a:latin typeface="+mj-lt"/>
                <a:cs typeface="Calibri"/>
              </a:rPr>
              <a:t>[L</a:t>
            </a:r>
            <a:r>
              <a:rPr sz="2000" spc="-29" baseline="1950" dirty="0" smtClean="0">
                <a:latin typeface="+mj-lt"/>
                <a:cs typeface="Calibri"/>
              </a:rPr>
              <a:t>a</a:t>
            </a:r>
            <a:r>
              <a:rPr sz="2000" spc="0" baseline="1950" dirty="0" smtClean="0">
                <a:latin typeface="+mj-lt"/>
                <a:cs typeface="Calibri"/>
              </a:rPr>
              <a:t>y</a:t>
            </a:r>
            <a:r>
              <a:rPr sz="2000" spc="-4" baseline="1950" dirty="0" smtClean="0">
                <a:latin typeface="+mj-lt"/>
                <a:cs typeface="Calibri"/>
              </a:rPr>
              <a:t>n</a:t>
            </a:r>
            <a:r>
              <a:rPr sz="2000" spc="0" baseline="1950" dirty="0" smtClean="0">
                <a:latin typeface="+mj-lt"/>
                <a:cs typeface="Calibri"/>
              </a:rPr>
              <a:t>e</a:t>
            </a:r>
            <a:r>
              <a:rPr sz="2000" spc="-9" baseline="1950" dirty="0" smtClean="0">
                <a:latin typeface="+mj-lt"/>
                <a:cs typeface="Calibri"/>
              </a:rPr>
              <a:t> </a:t>
            </a:r>
            <a:r>
              <a:rPr sz="2000" spc="-14" baseline="1950" dirty="0" smtClean="0">
                <a:latin typeface="+mj-lt"/>
                <a:cs typeface="Calibri"/>
              </a:rPr>
              <a:t>e</a:t>
            </a:r>
            <a:r>
              <a:rPr sz="2000" spc="0" baseline="1950" dirty="0" smtClean="0">
                <a:latin typeface="+mj-lt"/>
                <a:cs typeface="Calibri"/>
              </a:rPr>
              <a:t>t</a:t>
            </a:r>
            <a:r>
              <a:rPr sz="2000" spc="14" baseline="1950" dirty="0" smtClean="0">
                <a:latin typeface="+mj-lt"/>
                <a:cs typeface="Calibri"/>
              </a:rPr>
              <a:t> </a:t>
            </a:r>
            <a:r>
              <a:rPr sz="2000" spc="0" baseline="1950" dirty="0" smtClean="0">
                <a:latin typeface="+mj-lt"/>
                <a:cs typeface="Calibri"/>
              </a:rPr>
              <a:t>al,</a:t>
            </a:r>
            <a:r>
              <a:rPr sz="2000" spc="-4" baseline="1950" dirty="0" smtClean="0">
                <a:latin typeface="+mj-lt"/>
                <a:cs typeface="Calibri"/>
              </a:rPr>
              <a:t> </a:t>
            </a:r>
            <a:r>
              <a:rPr sz="2000" spc="0" baseline="1950" dirty="0" smtClean="0">
                <a:latin typeface="+mj-lt"/>
                <a:cs typeface="Calibri"/>
              </a:rPr>
              <a:t>BM</a:t>
            </a:r>
            <a:r>
              <a:rPr sz="2000" spc="-14" baseline="1950" dirty="0" smtClean="0">
                <a:latin typeface="+mj-lt"/>
                <a:cs typeface="Calibri"/>
              </a:rPr>
              <a:t>V</a:t>
            </a:r>
            <a:r>
              <a:rPr sz="2000" spc="0" baseline="1950" dirty="0" smtClean="0">
                <a:latin typeface="+mj-lt"/>
                <a:cs typeface="Calibri"/>
              </a:rPr>
              <a:t>C </a:t>
            </a:r>
            <a:r>
              <a:rPr sz="2000" spc="-4" baseline="1950" dirty="0" smtClean="0">
                <a:latin typeface="+mj-lt"/>
                <a:cs typeface="Calibri"/>
              </a:rPr>
              <a:t>2012</a:t>
            </a:r>
            <a:r>
              <a:rPr sz="2000" spc="0" baseline="1950" dirty="0" smtClean="0">
                <a:latin typeface="+mj-lt"/>
                <a:cs typeface="Calibri"/>
              </a:rPr>
              <a:t>]</a:t>
            </a:r>
            <a:endParaRPr sz="1200" dirty="0">
              <a:latin typeface="+mj-lt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21040" y="5872252"/>
            <a:ext cx="3059438" cy="5285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4290">
              <a:lnSpc>
                <a:spcPts val="1935"/>
              </a:lnSpc>
              <a:spcBef>
                <a:spcPts val="96"/>
              </a:spcBef>
            </a:pPr>
            <a:r>
              <a:rPr sz="2400" b="1" spc="0" baseline="3034" dirty="0" smtClean="0">
                <a:solidFill>
                  <a:srgbClr val="00477D"/>
                </a:solidFill>
                <a:latin typeface="+mj-lt"/>
                <a:cs typeface="Calibri"/>
              </a:rPr>
              <a:t>M</a:t>
            </a:r>
            <a:r>
              <a:rPr sz="2400" b="1" spc="-4" baseline="3034" dirty="0" smtClean="0">
                <a:solidFill>
                  <a:srgbClr val="00477D"/>
                </a:solidFill>
                <a:latin typeface="+mj-lt"/>
                <a:cs typeface="Calibri"/>
              </a:rPr>
              <a:t>a</a:t>
            </a:r>
            <a:r>
              <a:rPr sz="2400" b="1" spc="-29" baseline="3034" dirty="0" smtClean="0">
                <a:solidFill>
                  <a:srgbClr val="00477D"/>
                </a:solidFill>
                <a:latin typeface="+mj-lt"/>
                <a:cs typeface="Calibri"/>
              </a:rPr>
              <a:t>n</a:t>
            </a:r>
            <a:r>
              <a:rPr sz="2400" b="1" spc="0" baseline="3034" dirty="0" smtClean="0">
                <a:solidFill>
                  <a:srgbClr val="00477D"/>
                </a:solidFill>
                <a:latin typeface="+mj-lt"/>
                <a:cs typeface="Calibri"/>
              </a:rPr>
              <a:t>y mo</a:t>
            </a:r>
            <a:r>
              <a:rPr sz="2400" b="1" spc="-29" baseline="3034" dirty="0" smtClean="0">
                <a:solidFill>
                  <a:srgbClr val="00477D"/>
                </a:solidFill>
                <a:latin typeface="+mj-lt"/>
                <a:cs typeface="Calibri"/>
              </a:rPr>
              <a:t>r</a:t>
            </a:r>
            <a:r>
              <a:rPr sz="2400" b="1" spc="0" baseline="3034" dirty="0" smtClean="0">
                <a:solidFill>
                  <a:srgbClr val="00477D"/>
                </a:solidFill>
                <a:latin typeface="+mj-lt"/>
                <a:cs typeface="Calibri"/>
              </a:rPr>
              <a:t>e!</a:t>
            </a:r>
            <a:r>
              <a:rPr sz="2400" b="1" spc="-4" baseline="3034" dirty="0" smtClean="0">
                <a:solidFill>
                  <a:srgbClr val="00477D"/>
                </a:solidFill>
                <a:latin typeface="+mj-lt"/>
                <a:cs typeface="Calibri"/>
              </a:rPr>
              <a:t> </a:t>
            </a:r>
            <a:r>
              <a:rPr sz="2400" b="1" spc="0" baseline="3034" dirty="0" smtClean="0">
                <a:solidFill>
                  <a:srgbClr val="00477D"/>
                </a:solidFill>
                <a:latin typeface="+mj-lt"/>
                <a:cs typeface="Calibri"/>
              </a:rPr>
              <a:t>Signifi</a:t>
            </a:r>
            <a:r>
              <a:rPr sz="2400" b="1" spc="-9" baseline="3034" dirty="0" smtClean="0">
                <a:solidFill>
                  <a:srgbClr val="00477D"/>
                </a:solidFill>
                <a:latin typeface="+mj-lt"/>
                <a:cs typeface="Calibri"/>
              </a:rPr>
              <a:t>c</a:t>
            </a:r>
            <a:r>
              <a:rPr sz="2400" b="1" spc="0" baseline="3034" dirty="0" smtClean="0">
                <a:solidFill>
                  <a:srgbClr val="00477D"/>
                </a:solidFill>
                <a:latin typeface="+mj-lt"/>
                <a:cs typeface="Calibri"/>
              </a:rPr>
              <a:t>a</a:t>
            </a:r>
            <a:r>
              <a:rPr sz="2400" b="1" spc="-19" baseline="3034" dirty="0" smtClean="0">
                <a:solidFill>
                  <a:srgbClr val="00477D"/>
                </a:solidFill>
                <a:latin typeface="+mj-lt"/>
                <a:cs typeface="Calibri"/>
              </a:rPr>
              <a:t>n</a:t>
            </a:r>
            <a:r>
              <a:rPr sz="2400" b="1" spc="0" baseline="3034" dirty="0" smtClean="0">
                <a:solidFill>
                  <a:srgbClr val="00477D"/>
                </a:solidFill>
                <a:latin typeface="+mj-lt"/>
                <a:cs typeface="Calibri"/>
              </a:rPr>
              <a:t>t</a:t>
            </a:r>
            <a:endParaRPr sz="1600" dirty="0">
              <a:latin typeface="+mj-lt"/>
              <a:cs typeface="Calibri"/>
            </a:endParaRPr>
          </a:p>
          <a:p>
            <a:pPr marL="12700">
              <a:lnSpc>
                <a:spcPts val="2160"/>
              </a:lnSpc>
              <a:spcBef>
                <a:spcPts val="11"/>
              </a:spcBef>
            </a:pPr>
            <a:r>
              <a:rPr sz="2400" b="1" spc="0" baseline="1517" dirty="0" smtClean="0">
                <a:solidFill>
                  <a:srgbClr val="00477D"/>
                </a:solidFill>
                <a:latin typeface="+mj-lt"/>
                <a:cs typeface="Calibri"/>
              </a:rPr>
              <a:t>g</a:t>
            </a:r>
            <a:r>
              <a:rPr sz="2400" b="1" spc="-29" baseline="1517" dirty="0" smtClean="0">
                <a:solidFill>
                  <a:srgbClr val="00477D"/>
                </a:solidFill>
                <a:latin typeface="+mj-lt"/>
                <a:cs typeface="Calibri"/>
              </a:rPr>
              <a:t>r</a:t>
            </a:r>
            <a:r>
              <a:rPr sz="2400" b="1" spc="0" baseline="1517" dirty="0" smtClean="0">
                <a:solidFill>
                  <a:srgbClr val="00477D"/>
                </a:solidFill>
                <a:latin typeface="+mj-lt"/>
                <a:cs typeface="Calibri"/>
              </a:rPr>
              <a:t>o</a:t>
            </a:r>
            <a:r>
              <a:rPr sz="2400" b="1" spc="4" baseline="1517" dirty="0" smtClean="0">
                <a:solidFill>
                  <a:srgbClr val="00477D"/>
                </a:solidFill>
                <a:latin typeface="+mj-lt"/>
                <a:cs typeface="Calibri"/>
              </a:rPr>
              <a:t>w</a:t>
            </a:r>
            <a:r>
              <a:rPr sz="2400" b="1" spc="0" baseline="1517" dirty="0" smtClean="0">
                <a:solidFill>
                  <a:srgbClr val="00477D"/>
                </a:solidFill>
                <a:latin typeface="+mj-lt"/>
                <a:cs typeface="Calibri"/>
              </a:rPr>
              <a:t>th</a:t>
            </a:r>
            <a:r>
              <a:rPr sz="2400" b="1" spc="-4" baseline="1517" dirty="0" smtClean="0">
                <a:solidFill>
                  <a:srgbClr val="00477D"/>
                </a:solidFill>
                <a:latin typeface="+mj-lt"/>
                <a:cs typeface="Calibri"/>
              </a:rPr>
              <a:t> </a:t>
            </a:r>
            <a:r>
              <a:rPr sz="2400" b="1" spc="0" baseline="1517" dirty="0" smtClean="0">
                <a:solidFill>
                  <a:srgbClr val="00477D"/>
                </a:solidFill>
                <a:latin typeface="+mj-lt"/>
                <a:cs typeface="Calibri"/>
              </a:rPr>
              <a:t>in the</a:t>
            </a:r>
            <a:r>
              <a:rPr sz="2400" b="1" spc="-14" baseline="1517" dirty="0" smtClean="0">
                <a:solidFill>
                  <a:srgbClr val="00477D"/>
                </a:solidFill>
                <a:latin typeface="+mj-lt"/>
                <a:cs typeface="Calibri"/>
              </a:rPr>
              <a:t> </a:t>
            </a:r>
            <a:r>
              <a:rPr sz="2400" b="1" spc="4" baseline="1517" dirty="0" smtClean="0">
                <a:solidFill>
                  <a:srgbClr val="00477D"/>
                </a:solidFill>
                <a:latin typeface="+mj-lt"/>
                <a:cs typeface="Calibri"/>
              </a:rPr>
              <a:t>p</a:t>
            </a:r>
            <a:r>
              <a:rPr sz="2400" b="1" spc="0" baseline="1517" dirty="0" smtClean="0">
                <a:solidFill>
                  <a:srgbClr val="00477D"/>
                </a:solidFill>
                <a:latin typeface="+mj-lt"/>
                <a:cs typeface="Calibri"/>
              </a:rPr>
              <a:t>a</a:t>
            </a:r>
            <a:r>
              <a:rPr sz="2400" b="1" spc="-25" baseline="1517" dirty="0" smtClean="0">
                <a:solidFill>
                  <a:srgbClr val="00477D"/>
                </a:solidFill>
                <a:latin typeface="+mj-lt"/>
                <a:cs typeface="Calibri"/>
              </a:rPr>
              <a:t>s</a:t>
            </a:r>
            <a:r>
              <a:rPr sz="2400" b="1" spc="0" baseline="1517" dirty="0" smtClean="0">
                <a:solidFill>
                  <a:srgbClr val="00477D"/>
                </a:solidFill>
                <a:latin typeface="+mj-lt"/>
                <a:cs typeface="Calibri"/>
              </a:rPr>
              <a:t>t </a:t>
            </a:r>
            <a:r>
              <a:rPr sz="2400" b="1" spc="-39" baseline="1517" dirty="0" smtClean="0">
                <a:solidFill>
                  <a:srgbClr val="00477D"/>
                </a:solidFill>
                <a:latin typeface="+mj-lt"/>
                <a:cs typeface="Calibri"/>
              </a:rPr>
              <a:t>f</a:t>
            </a:r>
            <a:r>
              <a:rPr sz="2400" b="1" spc="-4" baseline="1517" dirty="0" smtClean="0">
                <a:solidFill>
                  <a:srgbClr val="00477D"/>
                </a:solidFill>
                <a:latin typeface="+mj-lt"/>
                <a:cs typeface="Calibri"/>
              </a:rPr>
              <a:t>e</a:t>
            </a:r>
            <a:r>
              <a:rPr sz="2400" b="1" spc="0" baseline="1517" dirty="0" smtClean="0">
                <a:solidFill>
                  <a:srgbClr val="00477D"/>
                </a:solidFill>
                <a:latin typeface="+mj-lt"/>
                <a:cs typeface="Calibri"/>
              </a:rPr>
              <a:t>w </a:t>
            </a:r>
            <a:r>
              <a:rPr sz="2400" b="1" spc="-19" baseline="1517" dirty="0" smtClean="0">
                <a:solidFill>
                  <a:srgbClr val="00477D"/>
                </a:solidFill>
                <a:latin typeface="+mj-lt"/>
                <a:cs typeface="Calibri"/>
              </a:rPr>
              <a:t>y</a:t>
            </a:r>
            <a:r>
              <a:rPr sz="2400" b="1" spc="4" baseline="1517" dirty="0" smtClean="0">
                <a:solidFill>
                  <a:srgbClr val="00477D"/>
                </a:solidFill>
                <a:latin typeface="+mj-lt"/>
                <a:cs typeface="Calibri"/>
              </a:rPr>
              <a:t>e</a:t>
            </a:r>
            <a:r>
              <a:rPr sz="2400" b="1" spc="0" baseline="1517" dirty="0" smtClean="0">
                <a:solidFill>
                  <a:srgbClr val="00477D"/>
                </a:solidFill>
                <a:latin typeface="+mj-lt"/>
                <a:cs typeface="Calibri"/>
              </a:rPr>
              <a:t>a</a:t>
            </a:r>
            <a:r>
              <a:rPr sz="2400" b="1" spc="-29" baseline="1517" dirty="0" smtClean="0">
                <a:solidFill>
                  <a:srgbClr val="00477D"/>
                </a:solidFill>
                <a:latin typeface="+mj-lt"/>
                <a:cs typeface="Calibri"/>
              </a:rPr>
              <a:t>r</a:t>
            </a:r>
            <a:r>
              <a:rPr sz="2400" b="1" spc="0" baseline="1517" dirty="0" smtClean="0">
                <a:solidFill>
                  <a:srgbClr val="00477D"/>
                </a:solidFill>
                <a:latin typeface="+mj-lt"/>
                <a:cs typeface="Calibri"/>
              </a:rPr>
              <a:t>s</a:t>
            </a:r>
            <a:endParaRPr sz="1600" dirty="0">
              <a:latin typeface="+mj-lt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4538" y="1066800"/>
            <a:ext cx="7838862" cy="3296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100"/>
              </a:lnSpc>
              <a:spcBef>
                <a:spcPts val="31"/>
              </a:spcBef>
            </a:pPr>
            <a:endParaRPr sz="1050" dirty="0">
              <a:latin typeface="+mj-lt"/>
            </a:endParaRPr>
          </a:p>
          <a:p>
            <a:pPr marL="3749675">
              <a:lnSpc>
                <a:spcPts val="1465"/>
              </a:lnSpc>
              <a:spcBef>
                <a:spcPts val="73"/>
              </a:spcBef>
            </a:pPr>
            <a:r>
              <a:rPr sz="2000" spc="0" baseline="-5851" dirty="0" smtClean="0">
                <a:latin typeface="+mj-lt"/>
                <a:cs typeface="Calibri"/>
              </a:rPr>
              <a:t>Ac</a:t>
            </a:r>
            <a:r>
              <a:rPr sz="2000" spc="-4" baseline="-5851" dirty="0" smtClean="0">
                <a:latin typeface="+mj-lt"/>
                <a:cs typeface="Calibri"/>
              </a:rPr>
              <a:t>t</a:t>
            </a:r>
            <a:r>
              <a:rPr sz="2000" spc="0" baseline="-5851" dirty="0" smtClean="0">
                <a:latin typeface="+mj-lt"/>
                <a:cs typeface="Calibri"/>
              </a:rPr>
              <a:t>i</a:t>
            </a:r>
            <a:r>
              <a:rPr sz="2000" spc="4" baseline="-5851" dirty="0" smtClean="0">
                <a:latin typeface="+mj-lt"/>
                <a:cs typeface="Calibri"/>
              </a:rPr>
              <a:t>o</a:t>
            </a:r>
            <a:r>
              <a:rPr sz="2000" spc="0" baseline="-5851" dirty="0" smtClean="0">
                <a:latin typeface="+mj-lt"/>
                <a:cs typeface="Calibri"/>
              </a:rPr>
              <a:t>n</a:t>
            </a:r>
            <a:r>
              <a:rPr sz="2000" spc="-9" baseline="-5851" dirty="0" smtClean="0">
                <a:latin typeface="+mj-lt"/>
                <a:cs typeface="Calibri"/>
              </a:rPr>
              <a:t> </a:t>
            </a:r>
            <a:r>
              <a:rPr sz="2000" spc="-19" baseline="-5851" dirty="0" smtClean="0">
                <a:latin typeface="+mj-lt"/>
                <a:cs typeface="Calibri"/>
              </a:rPr>
              <a:t>r</a:t>
            </a:r>
            <a:r>
              <a:rPr sz="2000" spc="0" baseline="-5851" dirty="0" smtClean="0">
                <a:latin typeface="+mj-lt"/>
                <a:cs typeface="Calibri"/>
              </a:rPr>
              <a:t>e</a:t>
            </a:r>
            <a:r>
              <a:rPr sz="2000" spc="-19" baseline="-5851" dirty="0" smtClean="0">
                <a:latin typeface="+mj-lt"/>
                <a:cs typeface="Calibri"/>
              </a:rPr>
              <a:t>c</a:t>
            </a:r>
            <a:r>
              <a:rPr sz="2000" spc="0" baseline="-5851" dirty="0" smtClean="0">
                <a:latin typeface="+mj-lt"/>
                <a:cs typeface="Calibri"/>
              </a:rPr>
              <a:t>ognition</a:t>
            </a:r>
            <a:r>
              <a:rPr sz="2000" spc="14" baseline="-5851" dirty="0" smtClean="0">
                <a:latin typeface="+mj-lt"/>
                <a:cs typeface="Calibri"/>
              </a:rPr>
              <a:t> </a:t>
            </a:r>
            <a:r>
              <a:rPr sz="2000" spc="0" baseline="-5851" dirty="0" smtClean="0">
                <a:latin typeface="+mj-lt"/>
                <a:cs typeface="Calibri"/>
              </a:rPr>
              <a:t>[Liu</a:t>
            </a:r>
            <a:r>
              <a:rPr sz="2000" spc="-9" baseline="-5851" dirty="0" smtClean="0">
                <a:latin typeface="+mj-lt"/>
                <a:cs typeface="Calibri"/>
              </a:rPr>
              <a:t> </a:t>
            </a:r>
            <a:r>
              <a:rPr sz="2000" spc="0" baseline="-5851" dirty="0" smtClean="0">
                <a:latin typeface="+mj-lt"/>
                <a:cs typeface="Calibri"/>
              </a:rPr>
              <a:t>al,</a:t>
            </a:r>
            <a:r>
              <a:rPr sz="2000" spc="-4" baseline="-5851" dirty="0" smtClean="0">
                <a:latin typeface="+mj-lt"/>
                <a:cs typeface="Calibri"/>
              </a:rPr>
              <a:t> C</a:t>
            </a:r>
            <a:r>
              <a:rPr sz="2000" spc="0" baseline="-5851" dirty="0" smtClean="0">
                <a:latin typeface="+mj-lt"/>
                <a:cs typeface="Calibri"/>
              </a:rPr>
              <a:t>V</a:t>
            </a:r>
            <a:r>
              <a:rPr sz="2000" spc="-9" baseline="-5851" dirty="0" smtClean="0">
                <a:latin typeface="+mj-lt"/>
                <a:cs typeface="Calibri"/>
              </a:rPr>
              <a:t>P</a:t>
            </a:r>
            <a:r>
              <a:rPr sz="2000" spc="4" baseline="-5851" dirty="0" smtClean="0">
                <a:latin typeface="+mj-lt"/>
                <a:cs typeface="Calibri"/>
              </a:rPr>
              <a:t>R</a:t>
            </a:r>
            <a:r>
              <a:rPr sz="2000" spc="0" baseline="-5851" dirty="0" smtClean="0">
                <a:latin typeface="+mj-lt"/>
                <a:cs typeface="Calibri"/>
              </a:rPr>
              <a:t>2</a:t>
            </a:r>
            <a:r>
              <a:rPr sz="2000" spc="-4" baseline="-5851" dirty="0" smtClean="0">
                <a:latin typeface="+mj-lt"/>
                <a:cs typeface="Calibri"/>
              </a:rPr>
              <a:t>0</a:t>
            </a:r>
            <a:r>
              <a:rPr sz="2000" spc="0" baseline="-5851" dirty="0" smtClean="0">
                <a:latin typeface="+mj-lt"/>
                <a:cs typeface="Calibri"/>
              </a:rPr>
              <a:t>1</a:t>
            </a:r>
            <a:r>
              <a:rPr sz="2000" spc="-4" baseline="-5851" dirty="0" smtClean="0">
                <a:latin typeface="+mj-lt"/>
                <a:cs typeface="Calibri"/>
              </a:rPr>
              <a:t>1</a:t>
            </a:r>
            <a:r>
              <a:rPr sz="2000" spc="0" baseline="-5851" dirty="0" smtClean="0">
                <a:latin typeface="+mj-lt"/>
                <a:cs typeface="Calibri"/>
              </a:rPr>
              <a:t>]</a:t>
            </a:r>
            <a:endParaRPr sz="1200" dirty="0">
              <a:latin typeface="+mj-lt"/>
              <a:cs typeface="Calibri"/>
            </a:endParaRPr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83757" y="228600"/>
            <a:ext cx="7696200" cy="639888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Attribute-based classification</a:t>
            </a:r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17410" y="2209850"/>
            <a:ext cx="820788" cy="4542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917244" y="2223642"/>
            <a:ext cx="7845756" cy="6959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+mj-lt"/>
                <a:cs typeface="Calibri"/>
              </a:rPr>
              <a:t>N</a:t>
            </a:r>
            <a:r>
              <a:rPr sz="3600" spc="-4" baseline="3413" dirty="0" smtClean="0">
                <a:latin typeface="+mj-lt"/>
                <a:cs typeface="Calibri"/>
              </a:rPr>
              <a:t>o</a:t>
            </a:r>
            <a:r>
              <a:rPr sz="3600" spc="-25" baseline="3413" dirty="0" smtClean="0">
                <a:latin typeface="+mj-lt"/>
                <a:cs typeface="Calibri"/>
              </a:rPr>
              <a:t>t</a:t>
            </a:r>
            <a:r>
              <a:rPr sz="3600" spc="0" baseline="3413" dirty="0" smtClean="0">
                <a:latin typeface="+mj-lt"/>
                <a:cs typeface="Calibri"/>
              </a:rPr>
              <a:t>e:</a:t>
            </a:r>
            <a:r>
              <a:rPr sz="3600" spc="-4" baseline="3413" dirty="0" smtClean="0">
                <a:latin typeface="+mj-lt"/>
                <a:cs typeface="Calibri"/>
              </a:rPr>
              <a:t> </a:t>
            </a:r>
            <a:r>
              <a:rPr sz="3600" spc="0" baseline="3413" dirty="0" smtClean="0">
                <a:latin typeface="+mj-lt"/>
                <a:cs typeface="Calibri"/>
              </a:rPr>
              <a:t>Se</a:t>
            </a:r>
            <a:r>
              <a:rPr sz="3600" spc="-34" baseline="3413" dirty="0" smtClean="0">
                <a:latin typeface="+mj-lt"/>
                <a:cs typeface="Calibri"/>
              </a:rPr>
              <a:t>v</a:t>
            </a:r>
            <a:r>
              <a:rPr sz="3600" spc="0" baseline="3413" dirty="0" smtClean="0">
                <a:latin typeface="+mj-lt"/>
                <a:cs typeface="Calibri"/>
              </a:rPr>
              <a:t>e</a:t>
            </a:r>
            <a:r>
              <a:rPr sz="3600" spc="-39" baseline="3413" dirty="0" smtClean="0">
                <a:latin typeface="+mj-lt"/>
                <a:cs typeface="Calibri"/>
              </a:rPr>
              <a:t>r</a:t>
            </a:r>
            <a:r>
              <a:rPr sz="3600" spc="0" baseline="3413" dirty="0" smtClean="0">
                <a:latin typeface="+mj-lt"/>
                <a:cs typeface="Calibri"/>
              </a:rPr>
              <a:t>al</a:t>
            </a:r>
            <a:r>
              <a:rPr sz="3600" spc="-9" baseline="3413" dirty="0" smtClean="0">
                <a:latin typeface="+mj-lt"/>
                <a:cs typeface="Calibri"/>
              </a:rPr>
              <a:t> </a:t>
            </a:r>
            <a:r>
              <a:rPr sz="3600" spc="-34" baseline="3413" dirty="0" smtClean="0">
                <a:latin typeface="+mj-lt"/>
                <a:cs typeface="Calibri"/>
              </a:rPr>
              <a:t>r</a:t>
            </a:r>
            <a:r>
              <a:rPr sz="3600" spc="0" baseline="3413" dirty="0" smtClean="0">
                <a:latin typeface="+mj-lt"/>
                <a:cs typeface="Calibri"/>
              </a:rPr>
              <a:t>e</a:t>
            </a:r>
            <a:r>
              <a:rPr sz="3600" spc="4" baseline="3413" dirty="0" smtClean="0">
                <a:latin typeface="+mj-lt"/>
                <a:cs typeface="Calibri"/>
              </a:rPr>
              <a:t>c</a:t>
            </a:r>
            <a:r>
              <a:rPr sz="3600" spc="0" baseline="3413" dirty="0" smtClean="0">
                <a:latin typeface="+mj-lt"/>
                <a:cs typeface="Calibri"/>
              </a:rPr>
              <a:t>e</a:t>
            </a:r>
            <a:r>
              <a:rPr sz="3600" spc="-19" baseline="3413" dirty="0" smtClean="0">
                <a:latin typeface="+mj-lt"/>
                <a:cs typeface="Calibri"/>
              </a:rPr>
              <a:t>n</a:t>
            </a:r>
            <a:r>
              <a:rPr sz="3600" spc="0" baseline="3413" dirty="0" smtClean="0">
                <a:latin typeface="+mj-lt"/>
                <a:cs typeface="Calibri"/>
              </a:rPr>
              <a:t>t m</a:t>
            </a:r>
            <a:r>
              <a:rPr sz="3600" spc="-4" baseline="3413" dirty="0" smtClean="0">
                <a:latin typeface="+mj-lt"/>
                <a:cs typeface="Calibri"/>
              </a:rPr>
              <a:t>e</a:t>
            </a:r>
            <a:r>
              <a:rPr sz="3600" spc="0" baseline="3413" dirty="0" smtClean="0">
                <a:latin typeface="+mj-lt"/>
                <a:cs typeface="Calibri"/>
              </a:rPr>
              <a:t>thods</a:t>
            </a:r>
            <a:r>
              <a:rPr sz="3600" spc="-19" baseline="3413" dirty="0" smtClean="0">
                <a:latin typeface="+mj-lt"/>
                <a:cs typeface="Calibri"/>
              </a:rPr>
              <a:t> </a:t>
            </a:r>
            <a:r>
              <a:rPr sz="3600" spc="0" baseline="3413" dirty="0" smtClean="0">
                <a:latin typeface="+mj-lt"/>
                <a:cs typeface="Calibri"/>
              </a:rPr>
              <a:t>use the </a:t>
            </a:r>
            <a:r>
              <a:rPr sz="3600" spc="-19" baseline="3413" dirty="0" smtClean="0">
                <a:latin typeface="+mj-lt"/>
                <a:cs typeface="Calibri"/>
              </a:rPr>
              <a:t>t</a:t>
            </a:r>
            <a:r>
              <a:rPr sz="3600" spc="0" baseline="3413" dirty="0" smtClean="0">
                <a:latin typeface="+mj-lt"/>
                <a:cs typeface="Calibri"/>
              </a:rPr>
              <a:t>erm</a:t>
            </a:r>
            <a:r>
              <a:rPr sz="3600" spc="-19" baseline="3413" dirty="0" smtClean="0">
                <a:latin typeface="+mj-lt"/>
                <a:cs typeface="Calibri"/>
              </a:rPr>
              <a:t> </a:t>
            </a:r>
            <a:r>
              <a:rPr sz="3600" spc="-54" baseline="3413" dirty="0" smtClean="0">
                <a:latin typeface="+mj-lt"/>
                <a:cs typeface="Calibri"/>
              </a:rPr>
              <a:t>“</a:t>
            </a:r>
            <a:r>
              <a:rPr sz="3600" spc="-19" baseline="3413" dirty="0" smtClean="0">
                <a:latin typeface="+mj-lt"/>
                <a:cs typeface="Calibri"/>
              </a:rPr>
              <a:t>a</a:t>
            </a:r>
            <a:r>
              <a:rPr sz="3600" spc="-34" baseline="3413" dirty="0" smtClean="0">
                <a:latin typeface="+mj-lt"/>
                <a:cs typeface="Calibri"/>
              </a:rPr>
              <a:t>t</a:t>
            </a:r>
            <a:r>
              <a:rPr sz="3600" spc="0" baseline="3413" dirty="0" smtClean="0">
                <a:latin typeface="+mj-lt"/>
                <a:cs typeface="Calibri"/>
              </a:rPr>
              <a:t>tribu</a:t>
            </a:r>
            <a:r>
              <a:rPr sz="3600" spc="-19" baseline="3413" dirty="0" smtClean="0">
                <a:latin typeface="+mj-lt"/>
                <a:cs typeface="Calibri"/>
              </a:rPr>
              <a:t>t</a:t>
            </a:r>
            <a:r>
              <a:rPr sz="3600" spc="0" baseline="3413" dirty="0" smtClean="0">
                <a:latin typeface="+mj-lt"/>
                <a:cs typeface="Calibri"/>
              </a:rPr>
              <a:t>es”</a:t>
            </a:r>
            <a:r>
              <a:rPr sz="3600" spc="-19" baseline="3413" dirty="0" smtClean="0">
                <a:latin typeface="+mj-lt"/>
                <a:cs typeface="Calibri"/>
              </a:rPr>
              <a:t> </a:t>
            </a:r>
            <a:r>
              <a:rPr sz="3600" spc="-25" baseline="3413" dirty="0" smtClean="0">
                <a:latin typeface="+mj-lt"/>
                <a:cs typeface="Calibri"/>
              </a:rPr>
              <a:t>t</a:t>
            </a:r>
            <a:r>
              <a:rPr sz="3600" spc="0" baseline="3413" dirty="0" smtClean="0">
                <a:latin typeface="+mj-lt"/>
                <a:cs typeface="Calibri"/>
              </a:rPr>
              <a:t>o</a:t>
            </a:r>
            <a:r>
              <a:rPr lang="en-US" sz="3600" spc="0" baseline="3413" dirty="0" smtClean="0">
                <a:latin typeface="+mj-lt"/>
                <a:cs typeface="Calibri"/>
              </a:rPr>
              <a:t> </a:t>
            </a:r>
            <a:r>
              <a:rPr sz="3600" spc="-34" baseline="1137" dirty="0" smtClean="0">
                <a:latin typeface="+mj-lt"/>
                <a:cs typeface="Calibri"/>
              </a:rPr>
              <a:t>r</a:t>
            </a:r>
            <a:r>
              <a:rPr sz="3600" spc="-19" baseline="1137" dirty="0" smtClean="0">
                <a:latin typeface="+mj-lt"/>
                <a:cs typeface="Calibri"/>
              </a:rPr>
              <a:t>e</a:t>
            </a:r>
            <a:r>
              <a:rPr sz="3600" spc="-59" baseline="1137" dirty="0" smtClean="0">
                <a:latin typeface="+mj-lt"/>
                <a:cs typeface="Calibri"/>
              </a:rPr>
              <a:t>f</a:t>
            </a:r>
            <a:r>
              <a:rPr sz="3600" spc="0" baseline="1137" dirty="0" smtClean="0">
                <a:latin typeface="+mj-lt"/>
                <a:cs typeface="Calibri"/>
              </a:rPr>
              <a:t>er </a:t>
            </a:r>
            <a:r>
              <a:rPr sz="3600" spc="-19" baseline="1137" dirty="0" smtClean="0">
                <a:latin typeface="+mj-lt"/>
                <a:cs typeface="Calibri"/>
              </a:rPr>
              <a:t>t</a:t>
            </a:r>
            <a:r>
              <a:rPr sz="3600" spc="0" baseline="1137" dirty="0" smtClean="0">
                <a:latin typeface="+mj-lt"/>
                <a:cs typeface="Calibri"/>
              </a:rPr>
              <a:t>o n</a:t>
            </a:r>
            <a:r>
              <a:rPr sz="3600" spc="-14" baseline="1137" dirty="0" smtClean="0">
                <a:latin typeface="+mj-lt"/>
                <a:cs typeface="Calibri"/>
              </a:rPr>
              <a:t>o</a:t>
            </a:r>
            <a:r>
              <a:rPr sz="3600" spc="0" baseline="1137" dirty="0" smtClean="0">
                <a:latin typeface="+mj-lt"/>
                <a:cs typeface="Calibri"/>
              </a:rPr>
              <a:t>n</a:t>
            </a:r>
            <a:r>
              <a:rPr sz="3600" spc="-4" baseline="1137" dirty="0" smtClean="0">
                <a:latin typeface="+mj-lt"/>
                <a:cs typeface="Calibri"/>
              </a:rPr>
              <a:t>-</a:t>
            </a:r>
            <a:r>
              <a:rPr sz="3600" spc="0" baseline="1137" dirty="0" smtClean="0">
                <a:latin typeface="+mj-lt"/>
                <a:cs typeface="Calibri"/>
              </a:rPr>
              <a:t>sem</a:t>
            </a:r>
            <a:r>
              <a:rPr sz="3600" spc="4" baseline="1137" dirty="0" smtClean="0">
                <a:latin typeface="+mj-lt"/>
                <a:cs typeface="Calibri"/>
              </a:rPr>
              <a:t>a</a:t>
            </a:r>
            <a:r>
              <a:rPr sz="3600" spc="-25" baseline="1137" dirty="0" smtClean="0">
                <a:latin typeface="+mj-lt"/>
                <a:cs typeface="Calibri"/>
              </a:rPr>
              <a:t>n</a:t>
            </a:r>
            <a:r>
              <a:rPr sz="3600" spc="0" baseline="1137" dirty="0" smtClean="0">
                <a:latin typeface="+mj-lt"/>
                <a:cs typeface="Calibri"/>
              </a:rPr>
              <a:t>tic model</a:t>
            </a:r>
            <a:r>
              <a:rPr sz="3600" spc="-9" baseline="1137" dirty="0" smtClean="0">
                <a:latin typeface="+mj-lt"/>
                <a:cs typeface="Calibri"/>
              </a:rPr>
              <a:t> </a:t>
            </a:r>
            <a:r>
              <a:rPr sz="3600" spc="0" baseline="1137" dirty="0" smtClean="0">
                <a:latin typeface="+mj-lt"/>
                <a:cs typeface="Calibri"/>
              </a:rPr>
              <a:t>outputs</a:t>
            </a:r>
            <a:endParaRPr sz="2400" dirty="0">
              <a:latin typeface="+mj-lt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17244" y="3321177"/>
            <a:ext cx="7998156" cy="6959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spc="0" baseline="3413" dirty="0" smtClean="0">
                <a:latin typeface="+mj-lt"/>
                <a:cs typeface="Calibri"/>
              </a:rPr>
              <a:t>In th</a:t>
            </a:r>
            <a:r>
              <a:rPr sz="3600" spc="-4" baseline="3413" dirty="0" smtClean="0">
                <a:latin typeface="+mj-lt"/>
                <a:cs typeface="Calibri"/>
              </a:rPr>
              <a:t>i</a:t>
            </a:r>
            <a:r>
              <a:rPr sz="3600" spc="0" baseline="3413" dirty="0" smtClean="0">
                <a:latin typeface="+mj-lt"/>
                <a:cs typeface="Calibri"/>
              </a:rPr>
              <a:t>s </a:t>
            </a:r>
            <a:r>
              <a:rPr sz="3600" spc="-25" baseline="3413" dirty="0" smtClean="0">
                <a:latin typeface="+mj-lt"/>
                <a:cs typeface="Calibri"/>
              </a:rPr>
              <a:t>c</a:t>
            </a:r>
            <a:r>
              <a:rPr sz="3600" spc="0" baseline="3413" dirty="0" smtClean="0">
                <a:latin typeface="+mj-lt"/>
                <a:cs typeface="Calibri"/>
              </a:rPr>
              <a:t>ase</a:t>
            </a:r>
            <a:r>
              <a:rPr sz="3600" spc="-9" baseline="3413" dirty="0" smtClean="0">
                <a:latin typeface="+mj-lt"/>
                <a:cs typeface="Calibri"/>
              </a:rPr>
              <a:t> </a:t>
            </a:r>
            <a:r>
              <a:rPr sz="3600" spc="-19" baseline="3413" dirty="0" smtClean="0">
                <a:latin typeface="+mj-lt"/>
                <a:cs typeface="Calibri"/>
              </a:rPr>
              <a:t>a</a:t>
            </a:r>
            <a:r>
              <a:rPr sz="3600" spc="-34" baseline="3413" dirty="0" smtClean="0">
                <a:latin typeface="+mj-lt"/>
                <a:cs typeface="Calibri"/>
              </a:rPr>
              <a:t>t</a:t>
            </a:r>
            <a:r>
              <a:rPr sz="3600" spc="0" baseline="3413" dirty="0" smtClean="0">
                <a:latin typeface="+mj-lt"/>
                <a:cs typeface="Calibri"/>
              </a:rPr>
              <a:t>tribu</a:t>
            </a:r>
            <a:r>
              <a:rPr sz="3600" spc="-19" baseline="3413" dirty="0" smtClean="0">
                <a:latin typeface="+mj-lt"/>
                <a:cs typeface="Calibri"/>
              </a:rPr>
              <a:t>t</a:t>
            </a:r>
            <a:r>
              <a:rPr sz="3600" spc="0" baseline="3413" dirty="0" smtClean="0">
                <a:latin typeface="+mj-lt"/>
                <a:cs typeface="Calibri"/>
              </a:rPr>
              <a:t>es</a:t>
            </a:r>
            <a:r>
              <a:rPr sz="3600" spc="-9" baseline="3413" dirty="0" smtClean="0">
                <a:latin typeface="+mj-lt"/>
                <a:cs typeface="Calibri"/>
              </a:rPr>
              <a:t> </a:t>
            </a:r>
            <a:r>
              <a:rPr sz="3600" spc="0" baseline="3413" dirty="0" smtClean="0">
                <a:latin typeface="+mj-lt"/>
                <a:cs typeface="Calibri"/>
              </a:rPr>
              <a:t>a</a:t>
            </a:r>
            <a:r>
              <a:rPr sz="3600" spc="-29" baseline="3413" dirty="0" smtClean="0">
                <a:latin typeface="+mj-lt"/>
                <a:cs typeface="Calibri"/>
              </a:rPr>
              <a:t>r</a:t>
            </a:r>
            <a:r>
              <a:rPr sz="3600" spc="0" baseline="3413" dirty="0" smtClean="0">
                <a:latin typeface="+mj-lt"/>
                <a:cs typeface="Calibri"/>
              </a:rPr>
              <a:t>e ju</a:t>
            </a:r>
            <a:r>
              <a:rPr sz="3600" spc="-25" baseline="3413" dirty="0" smtClean="0">
                <a:latin typeface="+mj-lt"/>
                <a:cs typeface="Calibri"/>
              </a:rPr>
              <a:t>s</a:t>
            </a:r>
            <a:r>
              <a:rPr sz="3600" spc="0" baseline="3413" dirty="0" smtClean="0">
                <a:latin typeface="+mj-lt"/>
                <a:cs typeface="Calibri"/>
              </a:rPr>
              <a:t>t</a:t>
            </a:r>
            <a:r>
              <a:rPr sz="3600" spc="-14" baseline="3413" dirty="0" smtClean="0">
                <a:latin typeface="+mj-lt"/>
                <a:cs typeface="Calibri"/>
              </a:rPr>
              <a:t> </a:t>
            </a:r>
            <a:r>
              <a:rPr sz="3600" spc="0" baseline="3413" dirty="0" smtClean="0">
                <a:latin typeface="+mj-lt"/>
                <a:cs typeface="Calibri"/>
              </a:rPr>
              <a:t>mi</a:t>
            </a:r>
            <a:r>
              <a:rPr sz="3600" spc="9" baseline="3413" dirty="0" smtClean="0">
                <a:latin typeface="+mj-lt"/>
                <a:cs typeface="Calibri"/>
              </a:rPr>
              <a:t>d</a:t>
            </a:r>
            <a:r>
              <a:rPr sz="3600" spc="-4" baseline="3413" dirty="0" smtClean="0">
                <a:latin typeface="+mj-lt"/>
                <a:cs typeface="Calibri"/>
              </a:rPr>
              <a:t>-</a:t>
            </a:r>
            <a:r>
              <a:rPr sz="3600" spc="0" baseline="3413" dirty="0" smtClean="0">
                <a:latin typeface="+mj-lt"/>
                <a:cs typeface="Calibri"/>
              </a:rPr>
              <a:t>le</a:t>
            </a:r>
            <a:r>
              <a:rPr sz="3600" spc="-34" baseline="3413" dirty="0" smtClean="0">
                <a:latin typeface="+mj-lt"/>
                <a:cs typeface="Calibri"/>
              </a:rPr>
              <a:t>v</a:t>
            </a:r>
            <a:r>
              <a:rPr sz="3600" spc="0" baseline="3413" dirty="0" smtClean="0">
                <a:latin typeface="+mj-lt"/>
                <a:cs typeface="Calibri"/>
              </a:rPr>
              <a:t>el </a:t>
            </a:r>
            <a:r>
              <a:rPr sz="3600" spc="-59" baseline="3413" dirty="0" smtClean="0">
                <a:latin typeface="+mj-lt"/>
                <a:cs typeface="Calibri"/>
              </a:rPr>
              <a:t>f</a:t>
            </a:r>
            <a:r>
              <a:rPr sz="3600" spc="0" baseline="3413" dirty="0" smtClean="0">
                <a:latin typeface="+mj-lt"/>
                <a:cs typeface="Calibri"/>
              </a:rPr>
              <a:t>e</a:t>
            </a:r>
            <a:r>
              <a:rPr sz="3600" spc="-14" baseline="3413" dirty="0" smtClean="0">
                <a:latin typeface="+mj-lt"/>
                <a:cs typeface="Calibri"/>
              </a:rPr>
              <a:t>a</a:t>
            </a:r>
            <a:r>
              <a:rPr sz="3600" spc="0" baseline="3413" dirty="0" smtClean="0">
                <a:latin typeface="+mj-lt"/>
                <a:cs typeface="Calibri"/>
              </a:rPr>
              <a:t>tu</a:t>
            </a:r>
            <a:r>
              <a:rPr sz="3600" spc="-34" baseline="3413" dirty="0" smtClean="0">
                <a:latin typeface="+mj-lt"/>
                <a:cs typeface="Calibri"/>
              </a:rPr>
              <a:t>r</a:t>
            </a:r>
            <a:r>
              <a:rPr sz="3600" spc="0" baseline="3413" dirty="0" smtClean="0">
                <a:latin typeface="+mj-lt"/>
                <a:cs typeface="Calibri"/>
              </a:rPr>
              <a:t>es,</a:t>
            </a:r>
            <a:r>
              <a:rPr sz="3600" spc="9" baseline="3413" dirty="0" smtClean="0">
                <a:latin typeface="+mj-lt"/>
                <a:cs typeface="Calibri"/>
              </a:rPr>
              <a:t> </a:t>
            </a:r>
            <a:r>
              <a:rPr sz="3600" spc="0" baseline="3413" dirty="0" smtClean="0">
                <a:latin typeface="+mj-lt"/>
                <a:cs typeface="Calibri"/>
              </a:rPr>
              <a:t>li</a:t>
            </a:r>
            <a:r>
              <a:rPr sz="3600" spc="-69" baseline="3413" dirty="0" smtClean="0">
                <a:latin typeface="+mj-lt"/>
                <a:cs typeface="Calibri"/>
              </a:rPr>
              <a:t>k</a:t>
            </a:r>
            <a:r>
              <a:rPr sz="3600" spc="0" baseline="3413" dirty="0" smtClean="0">
                <a:latin typeface="+mj-lt"/>
                <a:cs typeface="Calibri"/>
              </a:rPr>
              <a:t>e</a:t>
            </a:r>
            <a:r>
              <a:rPr sz="3600" spc="-19" baseline="3413" dirty="0" smtClean="0">
                <a:latin typeface="+mj-lt"/>
                <a:cs typeface="Calibri"/>
              </a:rPr>
              <a:t> </a:t>
            </a:r>
            <a:r>
              <a:rPr sz="3600" spc="0" baseline="3413" dirty="0" smtClean="0">
                <a:latin typeface="+mj-lt"/>
                <a:cs typeface="Calibri"/>
              </a:rPr>
              <a:t>PC</a:t>
            </a:r>
            <a:r>
              <a:rPr sz="3600" spc="14" baseline="3413" dirty="0" smtClean="0">
                <a:latin typeface="+mj-lt"/>
                <a:cs typeface="Calibri"/>
              </a:rPr>
              <a:t>A</a:t>
            </a:r>
            <a:r>
              <a:rPr sz="3600" spc="0" baseline="3413" dirty="0" smtClean="0">
                <a:latin typeface="+mj-lt"/>
                <a:cs typeface="Calibri"/>
              </a:rPr>
              <a:t>,</a:t>
            </a:r>
            <a:r>
              <a:rPr lang="en-US" sz="3600" spc="0" baseline="3413" dirty="0" smtClean="0">
                <a:latin typeface="+mj-lt"/>
                <a:cs typeface="Calibri"/>
              </a:rPr>
              <a:t> </a:t>
            </a:r>
            <a:r>
              <a:rPr sz="3600" spc="0" baseline="1137" dirty="0" smtClean="0">
                <a:latin typeface="+mj-lt"/>
                <a:cs typeface="Calibri"/>
              </a:rPr>
              <a:t>hidden </a:t>
            </a:r>
            <a:r>
              <a:rPr sz="3600" spc="0" baseline="1137" dirty="0" smtClean="0">
                <a:latin typeface="+mj-lt"/>
                <a:cs typeface="Calibri"/>
              </a:rPr>
              <a:t>l</a:t>
            </a:r>
            <a:r>
              <a:rPr sz="3600" spc="-44" baseline="1137" dirty="0" smtClean="0">
                <a:latin typeface="+mj-lt"/>
                <a:cs typeface="Calibri"/>
              </a:rPr>
              <a:t>a</a:t>
            </a:r>
            <a:r>
              <a:rPr sz="3600" spc="-19" baseline="1137" dirty="0" smtClean="0">
                <a:latin typeface="+mj-lt"/>
                <a:cs typeface="Calibri"/>
              </a:rPr>
              <a:t>y</a:t>
            </a:r>
            <a:r>
              <a:rPr sz="3600" spc="0" baseline="1137" dirty="0" smtClean="0">
                <a:latin typeface="+mj-lt"/>
                <a:cs typeface="Calibri"/>
              </a:rPr>
              <a:t>e</a:t>
            </a:r>
            <a:r>
              <a:rPr sz="3600" spc="-29" baseline="1137" dirty="0" smtClean="0">
                <a:latin typeface="+mj-lt"/>
                <a:cs typeface="Calibri"/>
              </a:rPr>
              <a:t>r</a:t>
            </a:r>
            <a:r>
              <a:rPr sz="3600" spc="0" baseline="1137" dirty="0" smtClean="0">
                <a:latin typeface="+mj-lt"/>
                <a:cs typeface="Calibri"/>
              </a:rPr>
              <a:t>s</a:t>
            </a:r>
            <a:r>
              <a:rPr sz="3600" spc="-14" baseline="1137" dirty="0" smtClean="0">
                <a:latin typeface="+mj-lt"/>
                <a:cs typeface="Calibri"/>
              </a:rPr>
              <a:t> </a:t>
            </a:r>
            <a:r>
              <a:rPr sz="3600" spc="0" baseline="1137" dirty="0" smtClean="0">
                <a:latin typeface="+mj-lt"/>
                <a:cs typeface="Calibri"/>
              </a:rPr>
              <a:t>in neu</a:t>
            </a:r>
            <a:r>
              <a:rPr sz="3600" spc="-44" baseline="1137" dirty="0" smtClean="0">
                <a:latin typeface="+mj-lt"/>
                <a:cs typeface="Calibri"/>
              </a:rPr>
              <a:t>r</a:t>
            </a:r>
            <a:r>
              <a:rPr sz="3600" spc="0" baseline="1137" dirty="0" smtClean="0">
                <a:latin typeface="+mj-lt"/>
                <a:cs typeface="Calibri"/>
              </a:rPr>
              <a:t>al</a:t>
            </a:r>
            <a:r>
              <a:rPr sz="3600" spc="-9" baseline="1137" dirty="0" smtClean="0">
                <a:latin typeface="+mj-lt"/>
                <a:cs typeface="Calibri"/>
              </a:rPr>
              <a:t> </a:t>
            </a:r>
            <a:r>
              <a:rPr sz="3600" spc="0" baseline="1137" dirty="0" smtClean="0">
                <a:latin typeface="+mj-lt"/>
                <a:cs typeface="Calibri"/>
              </a:rPr>
              <a:t>n</a:t>
            </a:r>
            <a:r>
              <a:rPr sz="3600" spc="-4" baseline="1137" dirty="0" smtClean="0">
                <a:latin typeface="+mj-lt"/>
                <a:cs typeface="Calibri"/>
              </a:rPr>
              <a:t>e</a:t>
            </a:r>
            <a:r>
              <a:rPr sz="3600" spc="0" baseline="1137" dirty="0" smtClean="0">
                <a:latin typeface="+mj-lt"/>
                <a:cs typeface="Calibri"/>
              </a:rPr>
              <a:t>ts, …</a:t>
            </a:r>
            <a:r>
              <a:rPr sz="3600" spc="-4" baseline="1137" dirty="0" smtClean="0">
                <a:latin typeface="+mj-lt"/>
                <a:cs typeface="Calibri"/>
              </a:rPr>
              <a:t> </a:t>
            </a:r>
            <a:r>
              <a:rPr sz="3600" spc="0" baseline="1137" dirty="0" smtClean="0">
                <a:latin typeface="+mj-lt"/>
                <a:cs typeface="Calibri"/>
              </a:rPr>
              <a:t>(no</a:t>
            </a:r>
            <a:r>
              <a:rPr sz="3600" spc="4" baseline="1137" dirty="0" smtClean="0">
                <a:latin typeface="+mj-lt"/>
                <a:cs typeface="Calibri"/>
              </a:rPr>
              <a:t>n</a:t>
            </a:r>
            <a:r>
              <a:rPr sz="3600" spc="-4" baseline="1137" dirty="0" smtClean="0">
                <a:latin typeface="+mj-lt"/>
                <a:cs typeface="Calibri"/>
              </a:rPr>
              <a:t>-</a:t>
            </a:r>
            <a:r>
              <a:rPr sz="3600" spc="0" baseline="1137" dirty="0" smtClean="0">
                <a:latin typeface="+mj-lt"/>
                <a:cs typeface="Calibri"/>
              </a:rPr>
              <a:t>i</a:t>
            </a:r>
            <a:r>
              <a:rPr sz="3600" spc="-25" baseline="1137" dirty="0" smtClean="0">
                <a:latin typeface="+mj-lt"/>
                <a:cs typeface="Calibri"/>
              </a:rPr>
              <a:t>nt</a:t>
            </a:r>
            <a:r>
              <a:rPr sz="3600" spc="0" baseline="1137" dirty="0" smtClean="0">
                <a:latin typeface="+mj-lt"/>
                <a:cs typeface="Calibri"/>
              </a:rPr>
              <a:t>er</a:t>
            </a:r>
            <a:r>
              <a:rPr sz="3600" spc="4" baseline="1137" dirty="0" smtClean="0">
                <a:latin typeface="+mj-lt"/>
                <a:cs typeface="Calibri"/>
              </a:rPr>
              <a:t>p</a:t>
            </a:r>
            <a:r>
              <a:rPr sz="3600" spc="-34" baseline="1137" dirty="0" smtClean="0">
                <a:latin typeface="+mj-lt"/>
                <a:cs typeface="Calibri"/>
              </a:rPr>
              <a:t>r</a:t>
            </a:r>
            <a:r>
              <a:rPr sz="3600" spc="0" baseline="1137" dirty="0" smtClean="0">
                <a:latin typeface="+mj-lt"/>
                <a:cs typeface="Calibri"/>
              </a:rPr>
              <a:t>e</a:t>
            </a:r>
            <a:r>
              <a:rPr sz="3600" spc="-29" baseline="1137" dirty="0" smtClean="0">
                <a:latin typeface="+mj-lt"/>
                <a:cs typeface="Calibri"/>
              </a:rPr>
              <a:t>t</a:t>
            </a:r>
            <a:r>
              <a:rPr sz="3600" spc="0" baseline="1137" dirty="0" smtClean="0">
                <a:latin typeface="+mj-lt"/>
                <a:cs typeface="Calibri"/>
              </a:rPr>
              <a:t>able</a:t>
            </a:r>
            <a:r>
              <a:rPr sz="3600" spc="-9" baseline="1137" dirty="0" smtClean="0">
                <a:latin typeface="+mj-lt"/>
                <a:cs typeface="Calibri"/>
              </a:rPr>
              <a:t> </a:t>
            </a:r>
            <a:r>
              <a:rPr sz="3600" spc="0" baseline="1137" dirty="0" smtClean="0">
                <a:latin typeface="+mj-lt"/>
                <a:cs typeface="Calibri"/>
              </a:rPr>
              <a:t>splits)</a:t>
            </a:r>
            <a:endParaRPr sz="2400" dirty="0">
              <a:latin typeface="+mj-lt"/>
              <a:cs typeface="Calibri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83757" y="228600"/>
            <a:ext cx="7696200" cy="639888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Attribute-based classification</a:t>
            </a:r>
            <a:endParaRPr 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147637" y="1600200"/>
            <a:ext cx="8462963" cy="3505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28600" y="990600"/>
            <a:ext cx="6629400" cy="381000"/>
          </a:xfrm>
          <a:custGeom>
            <a:avLst/>
            <a:gdLst/>
            <a:ahLst/>
            <a:cxnLst/>
            <a:rect l="l" t="t" r="r" b="b"/>
            <a:pathLst>
              <a:path w="6629400" h="381000">
                <a:moveTo>
                  <a:pt x="0" y="381000"/>
                </a:moveTo>
                <a:lnTo>
                  <a:pt x="6629400" y="381000"/>
                </a:lnTo>
                <a:lnTo>
                  <a:pt x="662940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28600" y="990600"/>
            <a:ext cx="6629400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439">
              <a:lnSpc>
                <a:spcPct val="101725"/>
              </a:lnSpc>
              <a:spcBef>
                <a:spcPts val="325"/>
              </a:spcBef>
            </a:pPr>
            <a:r>
              <a:rPr sz="1800" spc="-9" dirty="0" smtClean="0">
                <a:latin typeface="Calibri"/>
                <a:cs typeface="Calibri"/>
                <a:hlinkClick r:id="rId3"/>
              </a:rPr>
              <a:t>h</a:t>
            </a:r>
            <a:r>
              <a:rPr sz="1800" spc="-25" dirty="0" smtClean="0">
                <a:latin typeface="Calibri"/>
                <a:cs typeface="Calibri"/>
                <a:hlinkClick r:id="rId3"/>
              </a:rPr>
              <a:t>t</a:t>
            </a:r>
            <a:r>
              <a:rPr sz="1800" spc="0" dirty="0" smtClean="0">
                <a:latin typeface="Calibri"/>
                <a:cs typeface="Calibri"/>
                <a:hlinkClick r:id="rId3"/>
              </a:rPr>
              <a:t>tp://</a:t>
            </a:r>
            <a:r>
              <a:rPr sz="1800" spc="-29" dirty="0" smtClean="0">
                <a:latin typeface="Calibri"/>
                <a:cs typeface="Calibri"/>
                <a:hlinkClick r:id="rId3"/>
              </a:rPr>
              <a:t>r</a:t>
            </a:r>
            <a:r>
              <a:rPr sz="1800" spc="0" dirty="0" smtClean="0">
                <a:latin typeface="Calibri"/>
                <a:cs typeface="Calibri"/>
                <a:hlinkClick r:id="rId3"/>
              </a:rPr>
              <a:t>o</a:t>
            </a:r>
            <a:r>
              <a:rPr sz="1800" spc="-9" dirty="0" smtClean="0">
                <a:latin typeface="Calibri"/>
                <a:cs typeface="Calibri"/>
                <a:hlinkClick r:id="rId3"/>
              </a:rPr>
              <a:t>g</a:t>
            </a:r>
            <a:r>
              <a:rPr sz="1800" spc="0" dirty="0" smtClean="0">
                <a:latin typeface="Calibri"/>
                <a:cs typeface="Calibri"/>
                <a:hlinkClick r:id="rId3"/>
              </a:rPr>
              <a:t>er</a:t>
            </a:r>
            <a:r>
              <a:rPr sz="1800" spc="-4" dirty="0" smtClean="0">
                <a:latin typeface="Calibri"/>
                <a:cs typeface="Calibri"/>
                <a:hlinkClick r:id="rId3"/>
              </a:rPr>
              <a:t>i</a:t>
            </a:r>
            <a:r>
              <a:rPr sz="1800" spc="0" dirty="0" smtClean="0">
                <a:latin typeface="Calibri"/>
                <a:cs typeface="Calibri"/>
                <a:hlinkClick r:id="rId3"/>
              </a:rPr>
              <a:t>o</a:t>
            </a:r>
            <a:r>
              <a:rPr sz="1800" spc="-44" dirty="0" smtClean="0">
                <a:latin typeface="Calibri"/>
                <a:cs typeface="Calibri"/>
                <a:hlinkClick r:id="rId3"/>
              </a:rPr>
              <a:t>f</a:t>
            </a:r>
            <a:r>
              <a:rPr sz="1800" spc="0" dirty="0" smtClean="0">
                <a:latin typeface="Calibri"/>
                <a:cs typeface="Calibri"/>
                <a:hlinkClick r:id="rId3"/>
              </a:rPr>
              <a:t>er</a:t>
            </a:r>
            <a:r>
              <a:rPr sz="1800" spc="-4" dirty="0" smtClean="0">
                <a:latin typeface="Calibri"/>
                <a:cs typeface="Calibri"/>
                <a:hlinkClick r:id="rId3"/>
              </a:rPr>
              <a:t>i</a:t>
            </a:r>
            <a:r>
              <a:rPr sz="1800" spc="0" dirty="0" smtClean="0">
                <a:latin typeface="Calibri"/>
                <a:cs typeface="Calibri"/>
                <a:hlinkClick r:id="rId3"/>
              </a:rPr>
              <a:t>s</a:t>
            </a:r>
            <a:r>
              <a:rPr sz="1800" spc="4" dirty="0" smtClean="0">
                <a:latin typeface="Calibri"/>
                <a:cs typeface="Calibri"/>
                <a:hlinkClick r:id="rId3"/>
              </a:rPr>
              <a:t>.</a:t>
            </a:r>
            <a:r>
              <a:rPr sz="1800" spc="-19" dirty="0" smtClean="0">
                <a:latin typeface="Calibri"/>
                <a:cs typeface="Calibri"/>
                <a:hlinkClick r:id="rId3"/>
              </a:rPr>
              <a:t>c</a:t>
            </a:r>
            <a:r>
              <a:rPr sz="1800" spc="0" dirty="0" smtClean="0">
                <a:latin typeface="Calibri"/>
                <a:cs typeface="Calibri"/>
                <a:hlinkClick r:id="rId3"/>
              </a:rPr>
              <a:t>om/Visual</a:t>
            </a:r>
            <a:r>
              <a:rPr sz="1800" spc="-44" dirty="0" smtClean="0">
                <a:latin typeface="Calibri"/>
                <a:cs typeface="Calibri"/>
                <a:hlinkClick r:id="rId3"/>
              </a:rPr>
              <a:t>R</a:t>
            </a:r>
            <a:r>
              <a:rPr sz="1800" spc="0" dirty="0" smtClean="0">
                <a:latin typeface="Calibri"/>
                <a:cs typeface="Calibri"/>
                <a:hlinkClick r:id="rId3"/>
              </a:rPr>
              <a:t>e</a:t>
            </a:r>
            <a:r>
              <a:rPr sz="1800" spc="-14" dirty="0" smtClean="0">
                <a:latin typeface="Calibri"/>
                <a:cs typeface="Calibri"/>
                <a:hlinkClick r:id="rId3"/>
              </a:rPr>
              <a:t>c</a:t>
            </a:r>
            <a:r>
              <a:rPr sz="1800" spc="0" dirty="0" smtClean="0">
                <a:latin typeface="Calibri"/>
                <a:cs typeface="Calibri"/>
                <a:hlinkClick r:id="rId3"/>
              </a:rPr>
              <a:t>og</a:t>
            </a:r>
            <a:r>
              <a:rPr sz="1800" spc="4" dirty="0" smtClean="0">
                <a:latin typeface="Calibri"/>
                <a:cs typeface="Calibri"/>
                <a:hlinkClick r:id="rId3"/>
              </a:rPr>
              <a:t>n</a:t>
            </a:r>
            <a:r>
              <a:rPr sz="1800" spc="-4" dirty="0" smtClean="0">
                <a:latin typeface="Calibri"/>
                <a:cs typeface="Calibri"/>
                <a:hlinkClick r:id="rId3"/>
              </a:rPr>
              <a:t>i</a:t>
            </a:r>
            <a:r>
              <a:rPr sz="1800" spc="0" dirty="0" smtClean="0">
                <a:latin typeface="Calibri"/>
                <a:cs typeface="Calibri"/>
                <a:hlinkClick r:id="rId3"/>
              </a:rPr>
              <a:t>t</a:t>
            </a:r>
            <a:r>
              <a:rPr sz="1800" spc="-9" dirty="0" smtClean="0">
                <a:latin typeface="Calibri"/>
                <a:cs typeface="Calibri"/>
                <a:hlinkClick r:id="rId3"/>
              </a:rPr>
              <a:t>i</a:t>
            </a:r>
            <a:r>
              <a:rPr sz="1800" spc="0" dirty="0" smtClean="0">
                <a:latin typeface="Calibri"/>
                <a:cs typeface="Calibri"/>
                <a:hlinkClick r:id="rId3"/>
              </a:rPr>
              <a:t>onA</a:t>
            </a:r>
            <a:r>
              <a:rPr sz="1800" spc="4" dirty="0" smtClean="0">
                <a:latin typeface="Calibri"/>
                <a:cs typeface="Calibri"/>
                <a:hlinkClick r:id="rId3"/>
              </a:rPr>
              <a:t>n</a:t>
            </a:r>
            <a:r>
              <a:rPr sz="1800" spc="0" dirty="0" smtClean="0">
                <a:latin typeface="Calibri"/>
                <a:cs typeface="Calibri"/>
                <a:hlinkClick r:id="rId3"/>
              </a:rPr>
              <a:t>dS</a:t>
            </a:r>
            <a:r>
              <a:rPr sz="1800" spc="4" dirty="0" smtClean="0">
                <a:latin typeface="Calibri"/>
                <a:cs typeface="Calibri"/>
                <a:hlinkClick r:id="rId3"/>
              </a:rPr>
              <a:t>e</a:t>
            </a:r>
            <a:r>
              <a:rPr sz="1800" spc="0" dirty="0" smtClean="0">
                <a:latin typeface="Calibri"/>
                <a:cs typeface="Calibri"/>
                <a:hlinkClick r:id="rId3"/>
              </a:rPr>
              <a:t>a</a:t>
            </a:r>
            <a:r>
              <a:rPr sz="1800" spc="-25" dirty="0" smtClean="0">
                <a:latin typeface="Calibri"/>
                <a:cs typeface="Calibri"/>
                <a:hlinkClick r:id="rId3"/>
              </a:rPr>
              <a:t>r</a:t>
            </a:r>
            <a:r>
              <a:rPr sz="1800" spc="-4" dirty="0" smtClean="0">
                <a:latin typeface="Calibri"/>
                <a:cs typeface="Calibri"/>
                <a:hlinkClick r:id="rId3"/>
              </a:rPr>
              <a:t>c</a:t>
            </a:r>
            <a:r>
              <a:rPr sz="1800" spc="0" dirty="0" smtClean="0">
                <a:latin typeface="Calibri"/>
                <a:cs typeface="Calibri"/>
                <a:hlinkClick r:id="rId3"/>
              </a:rPr>
              <a:t>h/</a:t>
            </a:r>
            <a:r>
              <a:rPr sz="1800" spc="-39" dirty="0" smtClean="0">
                <a:latin typeface="Calibri"/>
                <a:cs typeface="Calibri"/>
                <a:hlinkClick r:id="rId3"/>
              </a:rPr>
              <a:t>R</a:t>
            </a:r>
            <a:r>
              <a:rPr sz="1800" spc="0" dirty="0" smtClean="0">
                <a:latin typeface="Calibri"/>
                <a:cs typeface="Calibri"/>
                <a:hlinkClick r:id="rId3"/>
              </a:rPr>
              <a:t>e</a:t>
            </a:r>
            <a:r>
              <a:rPr sz="1800" spc="4" dirty="0" smtClean="0">
                <a:latin typeface="Calibri"/>
                <a:cs typeface="Calibri"/>
                <a:hlinkClick r:id="rId3"/>
              </a:rPr>
              <a:t>s</a:t>
            </a:r>
            <a:r>
              <a:rPr sz="1800" spc="0" dirty="0" smtClean="0">
                <a:latin typeface="Calibri"/>
                <a:cs typeface="Calibri"/>
                <a:hlinkClick r:id="rId3"/>
              </a:rPr>
              <a:t>ou</a:t>
            </a:r>
            <a:r>
              <a:rPr sz="1800" spc="-25" dirty="0" smtClean="0">
                <a:latin typeface="Calibri"/>
                <a:cs typeface="Calibri"/>
                <a:hlinkClick r:id="rId3"/>
              </a:rPr>
              <a:t>r</a:t>
            </a:r>
            <a:r>
              <a:rPr sz="1800" spc="-4" dirty="0" smtClean="0">
                <a:latin typeface="Calibri"/>
                <a:cs typeface="Calibri"/>
                <a:hlinkClick r:id="rId3"/>
              </a:rPr>
              <a:t>c</a:t>
            </a:r>
            <a:r>
              <a:rPr sz="1800" spc="0" dirty="0" smtClean="0">
                <a:latin typeface="Calibri"/>
                <a:cs typeface="Calibri"/>
                <a:hlinkClick r:id="rId3"/>
              </a:rPr>
              <a:t>e</a:t>
            </a:r>
            <a:r>
              <a:rPr sz="1800" spc="4" dirty="0" smtClean="0">
                <a:latin typeface="Calibri"/>
                <a:cs typeface="Calibri"/>
                <a:hlinkClick r:id="rId3"/>
              </a:rPr>
              <a:t>s</a:t>
            </a:r>
            <a:r>
              <a:rPr sz="1800" spc="0" dirty="0" smtClean="0">
                <a:latin typeface="Calibri"/>
                <a:cs typeface="Calibri"/>
                <a:hlinkClick r:id="rId3"/>
              </a:rPr>
              <a:t>.</a:t>
            </a:r>
            <a:r>
              <a:rPr sz="1800" spc="-9" dirty="0" smtClean="0">
                <a:latin typeface="Calibri"/>
                <a:cs typeface="Calibri"/>
                <a:hlinkClick r:id="rId3"/>
              </a:rPr>
              <a:t>h</a:t>
            </a:r>
            <a:r>
              <a:rPr sz="1800" spc="0" dirty="0" smtClean="0">
                <a:latin typeface="Calibri"/>
                <a:cs typeface="Calibri"/>
                <a:hlinkClick r:id="rId3"/>
              </a:rPr>
              <a:t>tml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83757" y="228600"/>
            <a:ext cx="7696200" cy="639888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Attribute-based classification</a:t>
            </a:r>
            <a:endParaRPr lang="en-US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1595882" y="3276600"/>
            <a:ext cx="5262118" cy="2590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6200" y="1441602"/>
            <a:ext cx="8839200" cy="13667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4990"/>
              </a:lnSpc>
              <a:spcBef>
                <a:spcPts val="249"/>
              </a:spcBef>
            </a:pPr>
            <a:r>
              <a:rPr sz="6000" b="1" spc="-150" baseline="3413" dirty="0" smtClean="0">
                <a:latin typeface="+mj-lt"/>
                <a:cs typeface="Calibri"/>
              </a:rPr>
              <a:t>A</a:t>
            </a:r>
            <a:r>
              <a:rPr sz="6000" b="1" spc="-54" baseline="3413" dirty="0" smtClean="0">
                <a:latin typeface="+mj-lt"/>
                <a:cs typeface="Calibri"/>
              </a:rPr>
              <a:t>t</a:t>
            </a:r>
            <a:r>
              <a:rPr sz="6000" b="1" spc="0" baseline="3413" dirty="0" smtClean="0">
                <a:latin typeface="+mj-lt"/>
                <a:cs typeface="Calibri"/>
              </a:rPr>
              <a:t>tribu</a:t>
            </a:r>
            <a:r>
              <a:rPr sz="6000" b="1" spc="-50" baseline="3413" dirty="0" smtClean="0">
                <a:latin typeface="+mj-lt"/>
                <a:cs typeface="Calibri"/>
              </a:rPr>
              <a:t>t</a:t>
            </a:r>
            <a:r>
              <a:rPr sz="6000" b="1" spc="0" baseline="3413" dirty="0" smtClean="0">
                <a:latin typeface="+mj-lt"/>
                <a:cs typeface="Calibri"/>
              </a:rPr>
              <a:t>es</a:t>
            </a:r>
            <a:r>
              <a:rPr sz="6000" b="1" spc="-14" baseline="3413" dirty="0" smtClean="0">
                <a:latin typeface="+mj-lt"/>
                <a:cs typeface="Calibri"/>
              </a:rPr>
              <a:t> </a:t>
            </a:r>
            <a:r>
              <a:rPr sz="6000" b="1" spc="-69" baseline="3413" dirty="0" smtClean="0">
                <a:latin typeface="+mj-lt"/>
                <a:cs typeface="Calibri"/>
              </a:rPr>
              <a:t>f</a:t>
            </a:r>
            <a:r>
              <a:rPr sz="6000" b="1" spc="0" baseline="3413" dirty="0" smtClean="0">
                <a:latin typeface="+mj-lt"/>
                <a:cs typeface="Calibri"/>
              </a:rPr>
              <a:t>or Fine</a:t>
            </a:r>
            <a:r>
              <a:rPr sz="6000" b="1" spc="-4" baseline="3413" dirty="0" smtClean="0">
                <a:latin typeface="+mj-lt"/>
                <a:cs typeface="Calibri"/>
              </a:rPr>
              <a:t>-</a:t>
            </a:r>
            <a:r>
              <a:rPr sz="6000" b="1" spc="0" baseline="3413" dirty="0" smtClean="0">
                <a:latin typeface="+mj-lt"/>
                <a:cs typeface="Calibri"/>
              </a:rPr>
              <a:t>G</a:t>
            </a:r>
            <a:r>
              <a:rPr sz="6000" b="1" spc="-104" baseline="3413" dirty="0" smtClean="0">
                <a:latin typeface="+mj-lt"/>
                <a:cs typeface="Calibri"/>
              </a:rPr>
              <a:t>r</a:t>
            </a:r>
            <a:r>
              <a:rPr sz="6000" b="1" spc="0" baseline="3413" dirty="0" smtClean="0">
                <a:latin typeface="+mj-lt"/>
                <a:cs typeface="Calibri"/>
              </a:rPr>
              <a:t>ained</a:t>
            </a:r>
            <a:endParaRPr sz="4000" dirty="0">
              <a:latin typeface="+mj-lt"/>
              <a:cs typeface="Calibri"/>
            </a:endParaRPr>
          </a:p>
          <a:p>
            <a:pPr marL="1528927" marR="1573994" algn="ctr">
              <a:lnSpc>
                <a:spcPts val="5760"/>
              </a:lnSpc>
              <a:spcBef>
                <a:spcPts val="38"/>
              </a:spcBef>
            </a:pPr>
            <a:r>
              <a:rPr sz="6000" b="1" spc="0" baseline="1706" dirty="0" smtClean="0">
                <a:latin typeface="+mj-lt"/>
                <a:cs typeface="Calibri"/>
              </a:rPr>
              <a:t>C</a:t>
            </a:r>
            <a:r>
              <a:rPr sz="6000" b="1" spc="-50" baseline="1706" dirty="0" smtClean="0">
                <a:latin typeface="+mj-lt"/>
                <a:cs typeface="Calibri"/>
              </a:rPr>
              <a:t>a</a:t>
            </a:r>
            <a:r>
              <a:rPr sz="6000" b="1" spc="-54" baseline="1706" dirty="0" smtClean="0">
                <a:latin typeface="+mj-lt"/>
                <a:cs typeface="Calibri"/>
              </a:rPr>
              <a:t>t</a:t>
            </a:r>
            <a:r>
              <a:rPr sz="6000" b="1" spc="0" baseline="1706" dirty="0" smtClean="0">
                <a:latin typeface="+mj-lt"/>
                <a:cs typeface="Calibri"/>
              </a:rPr>
              <a:t>e</a:t>
            </a:r>
            <a:r>
              <a:rPr sz="6000" b="1" spc="-44" baseline="1706" dirty="0" smtClean="0">
                <a:latin typeface="+mj-lt"/>
                <a:cs typeface="Calibri"/>
              </a:rPr>
              <a:t>g</a:t>
            </a:r>
            <a:r>
              <a:rPr sz="6000" b="1" spc="0" baseline="1706" dirty="0" smtClean="0">
                <a:latin typeface="+mj-lt"/>
                <a:cs typeface="Calibri"/>
              </a:rPr>
              <a:t>ori</a:t>
            </a:r>
            <a:r>
              <a:rPr sz="6000" b="1" spc="-64" baseline="1706" dirty="0" smtClean="0">
                <a:latin typeface="+mj-lt"/>
                <a:cs typeface="Calibri"/>
              </a:rPr>
              <a:t>z</a:t>
            </a:r>
            <a:r>
              <a:rPr sz="6000" b="1" spc="-50" baseline="1706" dirty="0" smtClean="0">
                <a:latin typeface="+mj-lt"/>
                <a:cs typeface="Calibri"/>
              </a:rPr>
              <a:t>a</a:t>
            </a:r>
            <a:r>
              <a:rPr sz="6000" b="1" spc="0" baseline="1706" dirty="0" smtClean="0">
                <a:latin typeface="+mj-lt"/>
                <a:cs typeface="Calibri"/>
              </a:rPr>
              <a:t>tion</a:t>
            </a:r>
            <a:endParaRPr sz="4000" dirty="0">
              <a:latin typeface="+mj-lt"/>
              <a:cs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 txBox="1"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3840">
              <a:lnSpc>
                <a:spcPct val="101725"/>
              </a:lnSpc>
              <a:spcBef>
                <a:spcPts val="310"/>
              </a:spcBef>
            </a:pPr>
            <a:r>
              <a:rPr sz="3200" spc="0" dirty="0" smtClean="0">
                <a:solidFill>
                  <a:srgbClr val="FFFFFF"/>
                </a:solidFill>
                <a:latin typeface="Calibri"/>
                <a:cs typeface="Calibri"/>
              </a:rPr>
              <a:t>Fine</a:t>
            </a:r>
            <a:r>
              <a:rPr sz="3200" spc="4" dirty="0" smtClean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3200" spc="0" dirty="0" smtClean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3200" spc="-64" dirty="0" smtClean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3200" spc="0" dirty="0" smtClean="0">
                <a:solidFill>
                  <a:srgbClr val="FFFFFF"/>
                </a:solidFill>
                <a:latin typeface="Calibri"/>
                <a:cs typeface="Calibri"/>
              </a:rPr>
              <a:t>ained C</a:t>
            </a:r>
            <a:r>
              <a:rPr sz="3200" spc="-25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3200" spc="-39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3200" spc="0" dirty="0" smtClean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3200" spc="-14" dirty="0" smtClean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3200" spc="0" dirty="0" smtClean="0">
                <a:solidFill>
                  <a:srgbClr val="FFFFFF"/>
                </a:solidFill>
                <a:latin typeface="Calibri"/>
                <a:cs typeface="Calibri"/>
              </a:rPr>
              <a:t>ori</a:t>
            </a:r>
            <a:r>
              <a:rPr sz="3200" spc="-54" dirty="0" smtClean="0">
                <a:solidFill>
                  <a:srgbClr val="FFFFFF"/>
                </a:solidFill>
                <a:latin typeface="Calibri"/>
                <a:cs typeface="Calibri"/>
              </a:rPr>
              <a:t>z</a:t>
            </a:r>
            <a:r>
              <a:rPr sz="3200" spc="-19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3200" spc="0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3200" spc="-9" dirty="0" smtClean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3200" spc="0" dirty="0" smtClean="0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endParaRPr sz="3200">
              <a:latin typeface="Calibri"/>
              <a:cs typeface="Calibri"/>
            </a:endParaRPr>
          </a:p>
          <a:p>
            <a:pPr marL="91440">
              <a:lnSpc>
                <a:spcPct val="101725"/>
              </a:lnSpc>
              <a:spcBef>
                <a:spcPts val="47353"/>
              </a:spcBef>
            </a:pPr>
            <a:r>
              <a:rPr sz="1400" spc="0" dirty="0" smtClean="0">
                <a:solidFill>
                  <a:srgbClr val="FFFFFF"/>
                </a:solidFill>
                <a:latin typeface="Calibri"/>
                <a:cs typeface="Calibri"/>
              </a:rPr>
              <a:t>Vis</a:t>
            </a:r>
            <a:r>
              <a:rPr sz="1400" spc="-4" dirty="0" smtClean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1400" spc="0" dirty="0" smtClean="0">
                <a:solidFill>
                  <a:srgbClr val="FFFFFF"/>
                </a:solidFill>
                <a:latin typeface="Calibri"/>
                <a:cs typeface="Calibri"/>
              </a:rPr>
              <a:t>al</a:t>
            </a:r>
            <a:r>
              <a:rPr sz="1400" spc="4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9" dirty="0" smtClean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spc="0" dirty="0" smtClean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spc="-19" dirty="0" smtClean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400" spc="0" dirty="0" smtClean="0">
                <a:solidFill>
                  <a:srgbClr val="FFFFFF"/>
                </a:solidFill>
                <a:latin typeface="Calibri"/>
                <a:cs typeface="Calibri"/>
              </a:rPr>
              <a:t>ognition </a:t>
            </a:r>
            <a:r>
              <a:rPr sz="1400" spc="4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spc="-4" dirty="0" smtClean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400" spc="0" dirty="0" smtClean="0">
                <a:solidFill>
                  <a:srgbClr val="FFFFFF"/>
                </a:solidFill>
                <a:latin typeface="Calibri"/>
                <a:cs typeface="Calibri"/>
              </a:rPr>
              <a:t>d Sea</a:t>
            </a:r>
            <a:r>
              <a:rPr sz="1400" spc="-19" dirty="0" smtClean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spc="-4" dirty="0" smtClean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400" spc="0" dirty="0" smtClean="0">
                <a:solidFill>
                  <a:srgbClr val="FFFFFF"/>
                </a:solidFill>
                <a:latin typeface="Calibri"/>
                <a:cs typeface="Calibri"/>
              </a:rPr>
              <a:t>h                                                                                                         </a:t>
            </a:r>
            <a:r>
              <a:rPr sz="1400" spc="271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4" dirty="0" smtClean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400" spc="0" dirty="0" smtClean="0">
                <a:solidFill>
                  <a:srgbClr val="FFFFFF"/>
                </a:solidFill>
                <a:latin typeface="Calibri"/>
                <a:cs typeface="Calibri"/>
              </a:rPr>
              <a:t>olu</a:t>
            </a:r>
            <a:r>
              <a:rPr sz="1400" spc="-9" dirty="0" smtClean="0">
                <a:solidFill>
                  <a:srgbClr val="FFFFFF"/>
                </a:solidFill>
                <a:latin typeface="Calibri"/>
                <a:cs typeface="Calibri"/>
              </a:rPr>
              <a:t>mb</a:t>
            </a:r>
            <a:r>
              <a:rPr sz="1400" spc="0" dirty="0" smtClean="0">
                <a:solidFill>
                  <a:srgbClr val="FFFFFF"/>
                </a:solidFill>
                <a:latin typeface="Calibri"/>
                <a:cs typeface="Calibri"/>
              </a:rPr>
              <a:t>ia</a:t>
            </a:r>
            <a:r>
              <a:rPr sz="1400" spc="4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0" dirty="0" smtClean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1400" spc="-9" dirty="0" smtClean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400" spc="0" dirty="0" smtClean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400" spc="-9" dirty="0" smtClean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1400" spc="-4" dirty="0" smtClean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spc="-19" dirty="0" smtClean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spc="0" dirty="0" smtClean="0">
                <a:solidFill>
                  <a:srgbClr val="FFFFFF"/>
                </a:solidFill>
                <a:latin typeface="Calibri"/>
                <a:cs typeface="Calibri"/>
              </a:rPr>
              <a:t>sit</a:t>
            </a:r>
            <a:r>
              <a:rPr sz="1400" spc="-94" dirty="0" smtClean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1400" spc="0" dirty="0" smtClean="0">
                <a:solidFill>
                  <a:srgbClr val="FFFFFF"/>
                </a:solidFill>
                <a:latin typeface="Calibri"/>
                <a:cs typeface="Calibri"/>
              </a:rPr>
              <a:t>, </a:t>
            </a:r>
            <a:r>
              <a:rPr sz="1400" spc="4" dirty="0" smtClean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400" spc="-9" dirty="0" smtClean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1400" spc="0" dirty="0" smtClean="0">
                <a:solidFill>
                  <a:srgbClr val="FFFFFF"/>
                </a:solidFill>
                <a:latin typeface="Calibri"/>
                <a:cs typeface="Calibri"/>
              </a:rPr>
              <a:t>ri</a:t>
            </a:r>
            <a:r>
              <a:rPr sz="1400" spc="-4" dirty="0" smtClean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400" spc="0" dirty="0" smtClean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1400" spc="-4" dirty="0" smtClean="0">
                <a:solidFill>
                  <a:srgbClr val="FFFFFF"/>
                </a:solidFill>
                <a:latin typeface="Calibri"/>
                <a:cs typeface="Calibri"/>
              </a:rPr>
              <a:t> 201</a:t>
            </a:r>
            <a:r>
              <a:rPr sz="1400" spc="0" dirty="0" smtClean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260" y="-53529"/>
            <a:ext cx="9206992" cy="69297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 txBox="1"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3840">
              <a:lnSpc>
                <a:spcPct val="101725"/>
              </a:lnSpc>
              <a:spcBef>
                <a:spcPts val="310"/>
              </a:spcBef>
            </a:pPr>
            <a:r>
              <a:rPr sz="3200" spc="0" dirty="0" smtClean="0">
                <a:solidFill>
                  <a:srgbClr val="FFFFFF"/>
                </a:solidFill>
                <a:latin typeface="Calibri"/>
                <a:cs typeface="Calibri"/>
              </a:rPr>
              <a:t>Fine</a:t>
            </a:r>
            <a:r>
              <a:rPr sz="3200" spc="4" dirty="0" smtClean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3200" spc="0" dirty="0" smtClean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3200" spc="-64" dirty="0" smtClean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3200" spc="0" dirty="0" smtClean="0">
                <a:solidFill>
                  <a:srgbClr val="FFFFFF"/>
                </a:solidFill>
                <a:latin typeface="Calibri"/>
                <a:cs typeface="Calibri"/>
              </a:rPr>
              <a:t>ained C</a:t>
            </a:r>
            <a:r>
              <a:rPr sz="3200" spc="-25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3200" spc="-39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3200" spc="0" dirty="0" smtClean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3200" spc="-14" dirty="0" smtClean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3200" spc="0" dirty="0" smtClean="0">
                <a:solidFill>
                  <a:srgbClr val="FFFFFF"/>
                </a:solidFill>
                <a:latin typeface="Calibri"/>
                <a:cs typeface="Calibri"/>
              </a:rPr>
              <a:t>ori</a:t>
            </a:r>
            <a:r>
              <a:rPr sz="3200" spc="-54" dirty="0" smtClean="0">
                <a:solidFill>
                  <a:srgbClr val="FFFFFF"/>
                </a:solidFill>
                <a:latin typeface="Calibri"/>
                <a:cs typeface="Calibri"/>
              </a:rPr>
              <a:t>z</a:t>
            </a:r>
            <a:r>
              <a:rPr sz="3200" spc="-19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3200" spc="0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3200" spc="-9" dirty="0" smtClean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3200" spc="0" dirty="0" smtClean="0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endParaRPr sz="3200">
              <a:latin typeface="Calibri"/>
              <a:cs typeface="Calibri"/>
            </a:endParaRPr>
          </a:p>
          <a:p>
            <a:pPr marL="91440">
              <a:lnSpc>
                <a:spcPct val="101725"/>
              </a:lnSpc>
              <a:spcBef>
                <a:spcPts val="47353"/>
              </a:spcBef>
            </a:pPr>
            <a:r>
              <a:rPr sz="1400" spc="0" dirty="0" smtClean="0">
                <a:solidFill>
                  <a:srgbClr val="FFFFFF"/>
                </a:solidFill>
                <a:latin typeface="Calibri"/>
                <a:cs typeface="Calibri"/>
              </a:rPr>
              <a:t>Vis</a:t>
            </a:r>
            <a:r>
              <a:rPr sz="1400" spc="-4" dirty="0" smtClean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1400" spc="0" dirty="0" smtClean="0">
                <a:solidFill>
                  <a:srgbClr val="FFFFFF"/>
                </a:solidFill>
                <a:latin typeface="Calibri"/>
                <a:cs typeface="Calibri"/>
              </a:rPr>
              <a:t>al</a:t>
            </a:r>
            <a:r>
              <a:rPr sz="1400" spc="4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9" dirty="0" smtClean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spc="0" dirty="0" smtClean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spc="-19" dirty="0" smtClean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400" spc="0" dirty="0" smtClean="0">
                <a:solidFill>
                  <a:srgbClr val="FFFFFF"/>
                </a:solidFill>
                <a:latin typeface="Calibri"/>
                <a:cs typeface="Calibri"/>
              </a:rPr>
              <a:t>ognition </a:t>
            </a:r>
            <a:r>
              <a:rPr sz="1400" spc="4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spc="-4" dirty="0" smtClean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400" spc="0" dirty="0" smtClean="0">
                <a:solidFill>
                  <a:srgbClr val="FFFFFF"/>
                </a:solidFill>
                <a:latin typeface="Calibri"/>
                <a:cs typeface="Calibri"/>
              </a:rPr>
              <a:t>d Sea</a:t>
            </a:r>
            <a:r>
              <a:rPr sz="1400" spc="-19" dirty="0" smtClean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spc="-4" dirty="0" smtClean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400" spc="0" dirty="0" smtClean="0">
                <a:solidFill>
                  <a:srgbClr val="FFFFFF"/>
                </a:solidFill>
                <a:latin typeface="Calibri"/>
                <a:cs typeface="Calibri"/>
              </a:rPr>
              <a:t>h                                                                                                         </a:t>
            </a:r>
            <a:r>
              <a:rPr sz="1400" spc="271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4" dirty="0" smtClean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400" spc="0" dirty="0" smtClean="0">
                <a:solidFill>
                  <a:srgbClr val="FFFFFF"/>
                </a:solidFill>
                <a:latin typeface="Calibri"/>
                <a:cs typeface="Calibri"/>
              </a:rPr>
              <a:t>olu</a:t>
            </a:r>
            <a:r>
              <a:rPr sz="1400" spc="-9" dirty="0" smtClean="0">
                <a:solidFill>
                  <a:srgbClr val="FFFFFF"/>
                </a:solidFill>
                <a:latin typeface="Calibri"/>
                <a:cs typeface="Calibri"/>
              </a:rPr>
              <a:t>mb</a:t>
            </a:r>
            <a:r>
              <a:rPr sz="1400" spc="0" dirty="0" smtClean="0">
                <a:solidFill>
                  <a:srgbClr val="FFFFFF"/>
                </a:solidFill>
                <a:latin typeface="Calibri"/>
                <a:cs typeface="Calibri"/>
              </a:rPr>
              <a:t>ia</a:t>
            </a:r>
            <a:r>
              <a:rPr sz="1400" spc="4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0" dirty="0" smtClean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1400" spc="-9" dirty="0" smtClean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400" spc="0" dirty="0" smtClean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400" spc="-9" dirty="0" smtClean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1400" spc="-4" dirty="0" smtClean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spc="-19" dirty="0" smtClean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spc="0" dirty="0" smtClean="0">
                <a:solidFill>
                  <a:srgbClr val="FFFFFF"/>
                </a:solidFill>
                <a:latin typeface="Calibri"/>
                <a:cs typeface="Calibri"/>
              </a:rPr>
              <a:t>sit</a:t>
            </a:r>
            <a:r>
              <a:rPr sz="1400" spc="-94" dirty="0" smtClean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1400" spc="0" dirty="0" smtClean="0">
                <a:solidFill>
                  <a:srgbClr val="FFFFFF"/>
                </a:solidFill>
                <a:latin typeface="Calibri"/>
                <a:cs typeface="Calibri"/>
              </a:rPr>
              <a:t>, </a:t>
            </a:r>
            <a:r>
              <a:rPr sz="1400" spc="4" dirty="0" smtClean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400" spc="-9" dirty="0" smtClean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1400" spc="0" dirty="0" smtClean="0">
                <a:solidFill>
                  <a:srgbClr val="FFFFFF"/>
                </a:solidFill>
                <a:latin typeface="Calibri"/>
                <a:cs typeface="Calibri"/>
              </a:rPr>
              <a:t>ri</a:t>
            </a:r>
            <a:r>
              <a:rPr sz="1400" spc="-4" dirty="0" smtClean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400" spc="0" dirty="0" smtClean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1400" spc="-4" dirty="0" smtClean="0">
                <a:solidFill>
                  <a:srgbClr val="FFFFFF"/>
                </a:solidFill>
                <a:latin typeface="Calibri"/>
                <a:cs typeface="Calibri"/>
              </a:rPr>
              <a:t> 201</a:t>
            </a:r>
            <a:r>
              <a:rPr sz="1400" spc="0" dirty="0" smtClean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-3623"/>
            <a:ext cx="9197340" cy="68849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 txBox="1"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3840">
              <a:lnSpc>
                <a:spcPct val="101725"/>
              </a:lnSpc>
              <a:spcBef>
                <a:spcPts val="310"/>
              </a:spcBef>
            </a:pPr>
            <a:r>
              <a:rPr sz="3200" spc="0" dirty="0" smtClean="0">
                <a:solidFill>
                  <a:srgbClr val="FFFFFF"/>
                </a:solidFill>
                <a:latin typeface="Calibri"/>
                <a:cs typeface="Calibri"/>
              </a:rPr>
              <a:t>Fine</a:t>
            </a:r>
            <a:r>
              <a:rPr sz="3200" spc="4" dirty="0" smtClean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3200" spc="0" dirty="0" smtClean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3200" spc="-64" dirty="0" smtClean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3200" spc="0" dirty="0" smtClean="0">
                <a:solidFill>
                  <a:srgbClr val="FFFFFF"/>
                </a:solidFill>
                <a:latin typeface="Calibri"/>
                <a:cs typeface="Calibri"/>
              </a:rPr>
              <a:t>ained C</a:t>
            </a:r>
            <a:r>
              <a:rPr sz="3200" spc="-25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3200" spc="-39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3200" spc="0" dirty="0" smtClean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3200" spc="-14" dirty="0" smtClean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3200" spc="0" dirty="0" smtClean="0">
                <a:solidFill>
                  <a:srgbClr val="FFFFFF"/>
                </a:solidFill>
                <a:latin typeface="Calibri"/>
                <a:cs typeface="Calibri"/>
              </a:rPr>
              <a:t>ori</a:t>
            </a:r>
            <a:r>
              <a:rPr sz="3200" spc="-54" dirty="0" smtClean="0">
                <a:solidFill>
                  <a:srgbClr val="FFFFFF"/>
                </a:solidFill>
                <a:latin typeface="Calibri"/>
                <a:cs typeface="Calibri"/>
              </a:rPr>
              <a:t>z</a:t>
            </a:r>
            <a:r>
              <a:rPr sz="3200" spc="-19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3200" spc="0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3200" spc="-9" dirty="0" smtClean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3200" spc="0" dirty="0" smtClean="0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endParaRPr sz="3200">
              <a:latin typeface="Calibri"/>
              <a:cs typeface="Calibri"/>
            </a:endParaRPr>
          </a:p>
          <a:p>
            <a:pPr marL="91440">
              <a:lnSpc>
                <a:spcPct val="101725"/>
              </a:lnSpc>
              <a:spcBef>
                <a:spcPts val="47353"/>
              </a:spcBef>
            </a:pPr>
            <a:r>
              <a:rPr sz="1400" spc="0" dirty="0" smtClean="0">
                <a:solidFill>
                  <a:srgbClr val="FFFFFF"/>
                </a:solidFill>
                <a:latin typeface="Calibri"/>
                <a:cs typeface="Calibri"/>
              </a:rPr>
              <a:t>Vis</a:t>
            </a:r>
            <a:r>
              <a:rPr sz="1400" spc="-4" dirty="0" smtClean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1400" spc="0" dirty="0" smtClean="0">
                <a:solidFill>
                  <a:srgbClr val="FFFFFF"/>
                </a:solidFill>
                <a:latin typeface="Calibri"/>
                <a:cs typeface="Calibri"/>
              </a:rPr>
              <a:t>al</a:t>
            </a:r>
            <a:r>
              <a:rPr sz="1400" spc="4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9" dirty="0" smtClean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spc="0" dirty="0" smtClean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spc="-19" dirty="0" smtClean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400" spc="0" dirty="0" smtClean="0">
                <a:solidFill>
                  <a:srgbClr val="FFFFFF"/>
                </a:solidFill>
                <a:latin typeface="Calibri"/>
                <a:cs typeface="Calibri"/>
              </a:rPr>
              <a:t>ognition </a:t>
            </a:r>
            <a:r>
              <a:rPr sz="1400" spc="4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spc="-4" dirty="0" smtClean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400" spc="0" dirty="0" smtClean="0">
                <a:solidFill>
                  <a:srgbClr val="FFFFFF"/>
                </a:solidFill>
                <a:latin typeface="Calibri"/>
                <a:cs typeface="Calibri"/>
              </a:rPr>
              <a:t>d Sea</a:t>
            </a:r>
            <a:r>
              <a:rPr sz="1400" spc="-19" dirty="0" smtClean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spc="-4" dirty="0" smtClean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400" spc="0" dirty="0" smtClean="0">
                <a:solidFill>
                  <a:srgbClr val="FFFFFF"/>
                </a:solidFill>
                <a:latin typeface="Calibri"/>
                <a:cs typeface="Calibri"/>
              </a:rPr>
              <a:t>h                                                                                                         </a:t>
            </a:r>
            <a:r>
              <a:rPr sz="1400" spc="271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4" dirty="0" smtClean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400" spc="0" dirty="0" smtClean="0">
                <a:solidFill>
                  <a:srgbClr val="FFFFFF"/>
                </a:solidFill>
                <a:latin typeface="Calibri"/>
                <a:cs typeface="Calibri"/>
              </a:rPr>
              <a:t>olu</a:t>
            </a:r>
            <a:r>
              <a:rPr sz="1400" spc="-9" dirty="0" smtClean="0">
                <a:solidFill>
                  <a:srgbClr val="FFFFFF"/>
                </a:solidFill>
                <a:latin typeface="Calibri"/>
                <a:cs typeface="Calibri"/>
              </a:rPr>
              <a:t>mb</a:t>
            </a:r>
            <a:r>
              <a:rPr sz="1400" spc="0" dirty="0" smtClean="0">
                <a:solidFill>
                  <a:srgbClr val="FFFFFF"/>
                </a:solidFill>
                <a:latin typeface="Calibri"/>
                <a:cs typeface="Calibri"/>
              </a:rPr>
              <a:t>ia</a:t>
            </a:r>
            <a:r>
              <a:rPr sz="1400" spc="4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0" dirty="0" smtClean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1400" spc="-9" dirty="0" smtClean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400" spc="0" dirty="0" smtClean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400" spc="-9" dirty="0" smtClean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1400" spc="-4" dirty="0" smtClean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spc="-19" dirty="0" smtClean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spc="0" dirty="0" smtClean="0">
                <a:solidFill>
                  <a:srgbClr val="FFFFFF"/>
                </a:solidFill>
                <a:latin typeface="Calibri"/>
                <a:cs typeface="Calibri"/>
              </a:rPr>
              <a:t>sit</a:t>
            </a:r>
            <a:r>
              <a:rPr sz="1400" spc="-94" dirty="0" smtClean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1400" spc="0" dirty="0" smtClean="0">
                <a:solidFill>
                  <a:srgbClr val="FFFFFF"/>
                </a:solidFill>
                <a:latin typeface="Calibri"/>
                <a:cs typeface="Calibri"/>
              </a:rPr>
              <a:t>, </a:t>
            </a:r>
            <a:r>
              <a:rPr sz="1400" spc="4" dirty="0" smtClean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400" spc="-9" dirty="0" smtClean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1400" spc="0" dirty="0" smtClean="0">
                <a:solidFill>
                  <a:srgbClr val="FFFFFF"/>
                </a:solidFill>
                <a:latin typeface="Calibri"/>
                <a:cs typeface="Calibri"/>
              </a:rPr>
              <a:t>ri</a:t>
            </a:r>
            <a:r>
              <a:rPr sz="1400" spc="-4" dirty="0" smtClean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400" spc="0" dirty="0" smtClean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1400" spc="-4" dirty="0" smtClean="0">
                <a:solidFill>
                  <a:srgbClr val="FFFFFF"/>
                </a:solidFill>
                <a:latin typeface="Calibri"/>
                <a:cs typeface="Calibri"/>
              </a:rPr>
              <a:t> 201</a:t>
            </a:r>
            <a:r>
              <a:rPr sz="1400" spc="0" dirty="0" smtClean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-22987" y="0"/>
            <a:ext cx="9205087" cy="69207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188006" y="3301365"/>
            <a:ext cx="8853424" cy="3200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+mj-lt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75306" y="3288665"/>
            <a:ext cx="8878824" cy="3225800"/>
          </a:xfrm>
          <a:custGeom>
            <a:avLst/>
            <a:gdLst/>
            <a:ahLst/>
            <a:cxnLst/>
            <a:rect l="l" t="t" r="r" b="b"/>
            <a:pathLst>
              <a:path w="8878824" h="3225800">
                <a:moveTo>
                  <a:pt x="0" y="3225800"/>
                </a:moveTo>
                <a:lnTo>
                  <a:pt x="8878824" y="3225800"/>
                </a:lnTo>
                <a:lnTo>
                  <a:pt x="8878824" y="0"/>
                </a:lnTo>
                <a:lnTo>
                  <a:pt x="0" y="0"/>
                </a:lnTo>
                <a:lnTo>
                  <a:pt x="0" y="3225800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latin typeface="+mj-l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4940" y="1718450"/>
            <a:ext cx="8886490" cy="15433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65100">
              <a:lnSpc>
                <a:spcPts val="2039"/>
              </a:lnSpc>
              <a:spcBef>
                <a:spcPts val="102"/>
              </a:spcBef>
            </a:pPr>
            <a:r>
              <a:rPr sz="2700" spc="0" baseline="3337" dirty="0" smtClean="0">
                <a:solidFill>
                  <a:srgbClr val="00477D"/>
                </a:solidFill>
                <a:latin typeface="+mj-lt"/>
                <a:cs typeface="Wingdings"/>
              </a:rPr>
              <a:t></a:t>
            </a:r>
            <a:r>
              <a:rPr sz="2700" spc="200" baseline="3220" dirty="0" smtClean="0">
                <a:solidFill>
                  <a:srgbClr val="00477D"/>
                </a:solidFill>
                <a:latin typeface="+mj-lt"/>
                <a:cs typeface="Times New Roman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Ma</a:t>
            </a:r>
            <a:r>
              <a:rPr sz="2700" spc="-4" baseline="3034" dirty="0" smtClean="0">
                <a:latin typeface="+mj-lt"/>
                <a:cs typeface="Calibri"/>
              </a:rPr>
              <a:t>c</a:t>
            </a:r>
            <a:r>
              <a:rPr sz="2700" spc="0" baseline="3034" dirty="0" smtClean="0">
                <a:latin typeface="+mj-lt"/>
                <a:cs typeface="Calibri"/>
              </a:rPr>
              <a:t>hines</a:t>
            </a:r>
            <a:r>
              <a:rPr sz="2700" spc="14" baseline="3034" dirty="0" smtClean="0">
                <a:latin typeface="+mj-lt"/>
                <a:cs typeface="Calibri"/>
              </a:rPr>
              <a:t> </a:t>
            </a:r>
            <a:r>
              <a:rPr sz="2700" spc="-19" baseline="3034" dirty="0" smtClean="0">
                <a:latin typeface="+mj-lt"/>
                <a:cs typeface="Calibri"/>
              </a:rPr>
              <a:t>c</a:t>
            </a:r>
            <a:r>
              <a:rPr sz="2700" spc="0" baseline="3034" dirty="0" smtClean="0">
                <a:latin typeface="+mj-lt"/>
                <a:cs typeface="Calibri"/>
              </a:rPr>
              <a:t>o</a:t>
            </a:r>
            <a:r>
              <a:rPr sz="2700" spc="-4" baseline="3034" dirty="0" smtClean="0">
                <a:latin typeface="+mj-lt"/>
                <a:cs typeface="Calibri"/>
              </a:rPr>
              <a:t>ll</a:t>
            </a:r>
            <a:r>
              <a:rPr sz="2700" spc="0" baseline="3034" dirty="0" smtClean="0">
                <a:latin typeface="+mj-lt"/>
                <a:cs typeface="Calibri"/>
              </a:rPr>
              <a:t>abo</a:t>
            </a:r>
            <a:r>
              <a:rPr sz="2700" spc="-34" baseline="3034" dirty="0" smtClean="0">
                <a:latin typeface="+mj-lt"/>
                <a:cs typeface="Calibri"/>
              </a:rPr>
              <a:t>r</a:t>
            </a:r>
            <a:r>
              <a:rPr sz="2700" spc="-9" baseline="3034" dirty="0" smtClean="0">
                <a:latin typeface="+mj-lt"/>
                <a:cs typeface="Calibri"/>
              </a:rPr>
              <a:t>a</a:t>
            </a:r>
            <a:r>
              <a:rPr sz="2700" spc="0" baseline="3034" dirty="0" smtClean="0">
                <a:latin typeface="+mj-lt"/>
                <a:cs typeface="Calibri"/>
              </a:rPr>
              <a:t>t</a:t>
            </a:r>
            <a:r>
              <a:rPr sz="2700" spc="-9" baseline="3034" dirty="0" smtClean="0">
                <a:latin typeface="+mj-lt"/>
                <a:cs typeface="Calibri"/>
              </a:rPr>
              <a:t>i</a:t>
            </a:r>
            <a:r>
              <a:rPr sz="2700" spc="0" baseline="3034" dirty="0" smtClean="0">
                <a:latin typeface="+mj-lt"/>
                <a:cs typeface="Calibri"/>
              </a:rPr>
              <a:t>ng</a:t>
            </a:r>
            <a:r>
              <a:rPr sz="2700" spc="29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w</a:t>
            </a:r>
            <a:r>
              <a:rPr sz="2700" spc="-9" baseline="3034" dirty="0" smtClean="0">
                <a:latin typeface="+mj-lt"/>
                <a:cs typeface="Calibri"/>
              </a:rPr>
              <a:t>i</a:t>
            </a:r>
            <a:r>
              <a:rPr sz="2700" spc="0" baseline="3034" dirty="0" smtClean="0">
                <a:latin typeface="+mj-lt"/>
                <a:cs typeface="Calibri"/>
              </a:rPr>
              <a:t>th</a:t>
            </a:r>
            <a:r>
              <a:rPr sz="2700" spc="9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huma</a:t>
            </a:r>
            <a:r>
              <a:rPr sz="2700" spc="4" baseline="3034" dirty="0" smtClean="0">
                <a:latin typeface="+mj-lt"/>
                <a:cs typeface="Calibri"/>
              </a:rPr>
              <a:t>n</a:t>
            </a:r>
            <a:r>
              <a:rPr sz="2700" spc="0" baseline="3034" dirty="0" smtClean="0">
                <a:latin typeface="+mj-lt"/>
                <a:cs typeface="Calibri"/>
              </a:rPr>
              <a:t>s </a:t>
            </a:r>
            <a:r>
              <a:rPr sz="2700" spc="-14" baseline="3034" dirty="0" smtClean="0">
                <a:latin typeface="+mj-lt"/>
                <a:cs typeface="Calibri"/>
              </a:rPr>
              <a:t>t</a:t>
            </a:r>
            <a:r>
              <a:rPr sz="2700" spc="0" baseline="3034" dirty="0" smtClean="0">
                <a:latin typeface="+mj-lt"/>
                <a:cs typeface="Calibri"/>
              </a:rPr>
              <a:t>o o</a:t>
            </a:r>
            <a:r>
              <a:rPr sz="2700" spc="-29" baseline="3034" dirty="0" smtClean="0">
                <a:latin typeface="+mj-lt"/>
                <a:cs typeface="Calibri"/>
              </a:rPr>
              <a:t>rg</a:t>
            </a:r>
            <a:r>
              <a:rPr sz="2700" spc="0" baseline="3034" dirty="0" smtClean="0">
                <a:latin typeface="+mj-lt"/>
                <a:cs typeface="Calibri"/>
              </a:rPr>
              <a:t>ani</a:t>
            </a:r>
            <a:r>
              <a:rPr sz="2700" spc="-39" baseline="3034" dirty="0" smtClean="0">
                <a:latin typeface="+mj-lt"/>
                <a:cs typeface="Calibri"/>
              </a:rPr>
              <a:t>z</a:t>
            </a:r>
            <a:r>
              <a:rPr sz="2700" spc="0" baseline="3034" dirty="0" smtClean="0">
                <a:latin typeface="+mj-lt"/>
                <a:cs typeface="Calibri"/>
              </a:rPr>
              <a:t>e</a:t>
            </a:r>
            <a:r>
              <a:rPr sz="2700" spc="14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visu</a:t>
            </a:r>
            <a:r>
              <a:rPr sz="2700" spc="4" baseline="3034" dirty="0" smtClean="0">
                <a:latin typeface="+mj-lt"/>
                <a:cs typeface="Calibri"/>
              </a:rPr>
              <a:t>a</a:t>
            </a:r>
            <a:r>
              <a:rPr sz="2700" spc="0" baseline="3034" dirty="0" smtClean="0">
                <a:latin typeface="+mj-lt"/>
                <a:cs typeface="Calibri"/>
              </a:rPr>
              <a:t>l</a:t>
            </a:r>
            <a:r>
              <a:rPr sz="2700" spc="-4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kn</a:t>
            </a:r>
            <a:r>
              <a:rPr sz="2700" spc="-9" baseline="3034" dirty="0" smtClean="0">
                <a:latin typeface="+mj-lt"/>
                <a:cs typeface="Calibri"/>
              </a:rPr>
              <a:t>o</a:t>
            </a:r>
            <a:r>
              <a:rPr sz="2700" spc="0" baseline="3034" dirty="0" smtClean="0">
                <a:latin typeface="+mj-lt"/>
                <a:cs typeface="Calibri"/>
              </a:rPr>
              <a:t>w</a:t>
            </a:r>
            <a:r>
              <a:rPr sz="2700" spc="-9" baseline="3034" dirty="0" smtClean="0">
                <a:latin typeface="+mj-lt"/>
                <a:cs typeface="Calibri"/>
              </a:rPr>
              <a:t>l</a:t>
            </a:r>
            <a:r>
              <a:rPr sz="2700" spc="0" baseline="3034" dirty="0" smtClean="0">
                <a:latin typeface="+mj-lt"/>
                <a:cs typeface="Calibri"/>
              </a:rPr>
              <a:t>e</a:t>
            </a:r>
            <a:r>
              <a:rPr sz="2700" spc="4" baseline="3034" dirty="0" smtClean="0">
                <a:latin typeface="+mj-lt"/>
                <a:cs typeface="Calibri"/>
              </a:rPr>
              <a:t>d</a:t>
            </a:r>
            <a:r>
              <a:rPr sz="2700" spc="-4" baseline="3034" dirty="0" smtClean="0">
                <a:latin typeface="+mj-lt"/>
                <a:cs typeface="Calibri"/>
              </a:rPr>
              <a:t>g</a:t>
            </a:r>
            <a:r>
              <a:rPr sz="2700" spc="0" baseline="3034" dirty="0" smtClean="0">
                <a:latin typeface="+mj-lt"/>
                <a:cs typeface="Calibri"/>
              </a:rPr>
              <a:t>e,</a:t>
            </a:r>
            <a:r>
              <a:rPr sz="2700" spc="25" baseline="3034" dirty="0" smtClean="0">
                <a:latin typeface="+mj-lt"/>
                <a:cs typeface="Calibri"/>
              </a:rPr>
              <a:t> </a:t>
            </a:r>
            <a:r>
              <a:rPr sz="2700" spc="-19" baseline="3034" dirty="0" smtClean="0">
                <a:latin typeface="+mj-lt"/>
                <a:cs typeface="Calibri"/>
              </a:rPr>
              <a:t>c</a:t>
            </a:r>
            <a:r>
              <a:rPr sz="2700" spc="0" baseline="3034" dirty="0" smtClean="0">
                <a:latin typeface="+mj-lt"/>
                <a:cs typeface="Calibri"/>
              </a:rPr>
              <a:t>onn</a:t>
            </a:r>
            <a:r>
              <a:rPr sz="2700" spc="4" baseline="3034" dirty="0" smtClean="0">
                <a:latin typeface="+mj-lt"/>
                <a:cs typeface="Calibri"/>
              </a:rPr>
              <a:t>e</a:t>
            </a:r>
            <a:r>
              <a:rPr sz="2700" spc="-4" baseline="3034" dirty="0" smtClean="0">
                <a:latin typeface="+mj-lt"/>
                <a:cs typeface="Calibri"/>
              </a:rPr>
              <a:t>c</a:t>
            </a:r>
            <a:r>
              <a:rPr sz="2700" spc="0" baseline="3034" dirty="0" smtClean="0">
                <a:latin typeface="+mj-lt"/>
                <a:cs typeface="Calibri"/>
              </a:rPr>
              <a:t>t</a:t>
            </a:r>
            <a:r>
              <a:rPr sz="2700" spc="-9" baseline="3034" dirty="0" smtClean="0">
                <a:latin typeface="+mj-lt"/>
                <a:cs typeface="Calibri"/>
              </a:rPr>
              <a:t>i</a:t>
            </a:r>
            <a:r>
              <a:rPr sz="2700" spc="0" baseline="3034" dirty="0" smtClean="0">
                <a:latin typeface="+mj-lt"/>
                <a:cs typeface="Calibri"/>
              </a:rPr>
              <a:t>ng</a:t>
            </a:r>
            <a:r>
              <a:rPr sz="2700" spc="29" baseline="3034" dirty="0" smtClean="0">
                <a:latin typeface="+mj-lt"/>
                <a:cs typeface="Calibri"/>
              </a:rPr>
              <a:t> </a:t>
            </a:r>
            <a:r>
              <a:rPr sz="2700" spc="-25" baseline="3034" dirty="0" smtClean="0">
                <a:latin typeface="+mj-lt"/>
                <a:cs typeface="Calibri"/>
              </a:rPr>
              <a:t>t</a:t>
            </a:r>
            <a:r>
              <a:rPr sz="2700" spc="-19" baseline="3034" dirty="0" smtClean="0">
                <a:latin typeface="+mj-lt"/>
                <a:cs typeface="Calibri"/>
              </a:rPr>
              <a:t>e</a:t>
            </a:r>
            <a:r>
              <a:rPr sz="2700" spc="0" baseline="3034" dirty="0" smtClean="0">
                <a:latin typeface="+mj-lt"/>
                <a:cs typeface="Calibri"/>
              </a:rPr>
              <a:t>xt </a:t>
            </a:r>
            <a:r>
              <a:rPr sz="2700" spc="-14" baseline="3034" dirty="0" smtClean="0">
                <a:latin typeface="+mj-lt"/>
                <a:cs typeface="Calibri"/>
              </a:rPr>
              <a:t>t</a:t>
            </a:r>
            <a:r>
              <a:rPr sz="2700" spc="0" baseline="3034" dirty="0" smtClean="0">
                <a:latin typeface="+mj-lt"/>
                <a:cs typeface="Calibri"/>
              </a:rPr>
              <a:t>o</a:t>
            </a:r>
            <a:r>
              <a:rPr lang="en-US" sz="2700" spc="0" baseline="3034" dirty="0" smtClean="0">
                <a:latin typeface="+mj-lt"/>
                <a:cs typeface="Calibri"/>
              </a:rPr>
              <a:t> </a:t>
            </a:r>
            <a:r>
              <a:rPr sz="1800" spc="-4" dirty="0" smtClean="0">
                <a:latin typeface="+mj-lt"/>
                <a:cs typeface="Calibri"/>
              </a:rPr>
              <a:t>i</a:t>
            </a:r>
            <a:r>
              <a:rPr sz="1800" spc="0" dirty="0" smtClean="0">
                <a:latin typeface="+mj-lt"/>
                <a:cs typeface="Calibri"/>
              </a:rPr>
              <a:t>mages</a:t>
            </a:r>
            <a:r>
              <a:rPr sz="1800" spc="0" dirty="0" smtClean="0">
                <a:latin typeface="+mj-lt"/>
                <a:cs typeface="Calibri"/>
              </a:rPr>
              <a:t>, </a:t>
            </a:r>
            <a:r>
              <a:rPr sz="1800" spc="-4" dirty="0" smtClean="0">
                <a:latin typeface="+mj-lt"/>
                <a:cs typeface="Calibri"/>
              </a:rPr>
              <a:t>i</a:t>
            </a:r>
            <a:r>
              <a:rPr sz="1800" spc="0" dirty="0" smtClean="0">
                <a:latin typeface="+mj-lt"/>
                <a:cs typeface="Calibri"/>
              </a:rPr>
              <a:t>mages</a:t>
            </a:r>
            <a:r>
              <a:rPr sz="1800" spc="-4" dirty="0" smtClean="0">
                <a:latin typeface="+mj-lt"/>
                <a:cs typeface="Calibri"/>
              </a:rPr>
              <a:t> </a:t>
            </a:r>
            <a:r>
              <a:rPr sz="1800" spc="-14" dirty="0" smtClean="0">
                <a:latin typeface="+mj-lt"/>
                <a:cs typeface="Calibri"/>
              </a:rPr>
              <a:t>t</a:t>
            </a:r>
            <a:r>
              <a:rPr sz="1800" spc="0" dirty="0" smtClean="0">
                <a:latin typeface="+mj-lt"/>
                <a:cs typeface="Calibri"/>
              </a:rPr>
              <a:t>o </a:t>
            </a:r>
            <a:r>
              <a:rPr sz="1800" spc="-25" dirty="0" smtClean="0">
                <a:latin typeface="+mj-lt"/>
                <a:cs typeface="Calibri"/>
              </a:rPr>
              <a:t>t</a:t>
            </a:r>
            <a:r>
              <a:rPr sz="1800" spc="-19" dirty="0" smtClean="0">
                <a:latin typeface="+mj-lt"/>
                <a:cs typeface="Calibri"/>
              </a:rPr>
              <a:t>e</a:t>
            </a:r>
            <a:r>
              <a:rPr sz="1800" spc="0" dirty="0" smtClean="0">
                <a:latin typeface="+mj-lt"/>
                <a:cs typeface="Calibri"/>
              </a:rPr>
              <a:t>xt, and</a:t>
            </a:r>
            <a:r>
              <a:rPr sz="1800" spc="14" dirty="0" smtClean="0">
                <a:latin typeface="+mj-lt"/>
                <a:cs typeface="Calibri"/>
              </a:rPr>
              <a:t> </a:t>
            </a:r>
            <a:r>
              <a:rPr sz="1800" spc="-4" dirty="0" smtClean="0">
                <a:latin typeface="+mj-lt"/>
                <a:cs typeface="Calibri"/>
              </a:rPr>
              <a:t>i</a:t>
            </a:r>
            <a:r>
              <a:rPr sz="1800" spc="0" dirty="0" smtClean="0">
                <a:latin typeface="+mj-lt"/>
                <a:cs typeface="Calibri"/>
              </a:rPr>
              <a:t>mages</a:t>
            </a:r>
            <a:r>
              <a:rPr sz="1800" spc="-4" dirty="0" smtClean="0">
                <a:latin typeface="+mj-lt"/>
                <a:cs typeface="Calibri"/>
              </a:rPr>
              <a:t> </a:t>
            </a:r>
            <a:r>
              <a:rPr sz="1800" spc="-14" dirty="0" smtClean="0">
                <a:latin typeface="+mj-lt"/>
                <a:cs typeface="Calibri"/>
              </a:rPr>
              <a:t>t</a:t>
            </a:r>
            <a:r>
              <a:rPr sz="1800" spc="0" dirty="0" smtClean="0">
                <a:latin typeface="+mj-lt"/>
                <a:cs typeface="Calibri"/>
              </a:rPr>
              <a:t>o </a:t>
            </a:r>
            <a:r>
              <a:rPr sz="1800" spc="-4" dirty="0" smtClean="0">
                <a:latin typeface="+mj-lt"/>
                <a:cs typeface="Calibri"/>
              </a:rPr>
              <a:t>i</a:t>
            </a:r>
            <a:r>
              <a:rPr sz="1800" spc="0" dirty="0" smtClean="0">
                <a:latin typeface="+mj-lt"/>
                <a:cs typeface="Calibri"/>
              </a:rPr>
              <a:t>mages</a:t>
            </a:r>
            <a:endParaRPr sz="1800" dirty="0">
              <a:latin typeface="+mj-lt"/>
              <a:cs typeface="Calibri"/>
            </a:endParaRPr>
          </a:p>
          <a:p>
            <a:pPr marL="165100" marR="36345">
              <a:lnSpc>
                <a:spcPct val="101725"/>
              </a:lnSpc>
              <a:spcBef>
                <a:spcPts val="1045"/>
              </a:spcBef>
            </a:pPr>
            <a:r>
              <a:rPr sz="1800" spc="0" dirty="0" smtClean="0">
                <a:solidFill>
                  <a:srgbClr val="00477D"/>
                </a:solidFill>
                <a:latin typeface="+mj-lt"/>
                <a:cs typeface="Wingdings"/>
              </a:rPr>
              <a:t></a:t>
            </a:r>
            <a:r>
              <a:rPr sz="1800" spc="200" dirty="0" smtClean="0">
                <a:solidFill>
                  <a:srgbClr val="00477D"/>
                </a:solidFill>
                <a:latin typeface="+mj-lt"/>
                <a:cs typeface="Times New Roman"/>
              </a:rPr>
              <a:t> </a:t>
            </a:r>
            <a:r>
              <a:rPr sz="1800" spc="-29" dirty="0" smtClean="0">
                <a:latin typeface="+mj-lt"/>
                <a:cs typeface="Calibri"/>
              </a:rPr>
              <a:t>E</a:t>
            </a:r>
            <a:r>
              <a:rPr sz="1800" spc="0" dirty="0" smtClean="0">
                <a:latin typeface="+mj-lt"/>
                <a:cs typeface="Calibri"/>
              </a:rPr>
              <a:t>a</a:t>
            </a:r>
            <a:r>
              <a:rPr sz="1800" spc="-29" dirty="0" smtClean="0">
                <a:latin typeface="+mj-lt"/>
                <a:cs typeface="Calibri"/>
              </a:rPr>
              <a:t>s</a:t>
            </a:r>
            <a:r>
              <a:rPr sz="1800" spc="0" dirty="0" smtClean="0">
                <a:latin typeface="+mj-lt"/>
                <a:cs typeface="Calibri"/>
              </a:rPr>
              <a:t>y</a:t>
            </a:r>
            <a:r>
              <a:rPr sz="1800" spc="-9" dirty="0" smtClean="0">
                <a:latin typeface="+mj-lt"/>
                <a:cs typeface="Calibri"/>
              </a:rPr>
              <a:t> </a:t>
            </a:r>
            <a:r>
              <a:rPr sz="1800" spc="0" dirty="0" smtClean="0">
                <a:latin typeface="+mj-lt"/>
                <a:cs typeface="Calibri"/>
              </a:rPr>
              <a:t>an</a:t>
            </a:r>
            <a:r>
              <a:rPr sz="1800" spc="4" dirty="0" smtClean="0">
                <a:latin typeface="+mj-lt"/>
                <a:cs typeface="Calibri"/>
              </a:rPr>
              <a:t>n</a:t>
            </a:r>
            <a:r>
              <a:rPr sz="1800" spc="0" dirty="0" smtClean="0">
                <a:latin typeface="+mj-lt"/>
                <a:cs typeface="Calibri"/>
              </a:rPr>
              <a:t>o</a:t>
            </a:r>
            <a:r>
              <a:rPr sz="1800" spc="-29" dirty="0" smtClean="0">
                <a:latin typeface="+mj-lt"/>
                <a:cs typeface="Calibri"/>
              </a:rPr>
              <a:t>t</a:t>
            </a:r>
            <a:r>
              <a:rPr sz="1800" spc="-9" dirty="0" smtClean="0">
                <a:latin typeface="+mj-lt"/>
                <a:cs typeface="Calibri"/>
              </a:rPr>
              <a:t>a</a:t>
            </a:r>
            <a:r>
              <a:rPr sz="1800" spc="0" dirty="0" smtClean="0">
                <a:latin typeface="+mj-lt"/>
                <a:cs typeface="Calibri"/>
              </a:rPr>
              <a:t>t</a:t>
            </a:r>
            <a:r>
              <a:rPr sz="1800" spc="-9" dirty="0" smtClean="0">
                <a:latin typeface="+mj-lt"/>
                <a:cs typeface="Calibri"/>
              </a:rPr>
              <a:t>i</a:t>
            </a:r>
            <a:r>
              <a:rPr sz="1800" spc="0" dirty="0" smtClean="0">
                <a:latin typeface="+mj-lt"/>
                <a:cs typeface="Calibri"/>
              </a:rPr>
              <a:t>on</a:t>
            </a:r>
            <a:r>
              <a:rPr sz="1800" spc="14" dirty="0" smtClean="0">
                <a:latin typeface="+mj-lt"/>
                <a:cs typeface="Calibri"/>
              </a:rPr>
              <a:t> </a:t>
            </a:r>
            <a:r>
              <a:rPr sz="1800" spc="-4" dirty="0" smtClean="0">
                <a:latin typeface="+mj-lt"/>
                <a:cs typeface="Calibri"/>
              </a:rPr>
              <a:t>i</a:t>
            </a:r>
            <a:r>
              <a:rPr sz="1800" spc="-9" dirty="0" smtClean="0">
                <a:latin typeface="+mj-lt"/>
                <a:cs typeface="Calibri"/>
              </a:rPr>
              <a:t>n</a:t>
            </a:r>
            <a:r>
              <a:rPr sz="1800" spc="-25" dirty="0" smtClean="0">
                <a:latin typeface="+mj-lt"/>
                <a:cs typeface="Calibri"/>
              </a:rPr>
              <a:t>t</a:t>
            </a:r>
            <a:r>
              <a:rPr sz="1800" spc="0" dirty="0" smtClean="0">
                <a:latin typeface="+mj-lt"/>
                <a:cs typeface="Calibri"/>
              </a:rPr>
              <a:t>er</a:t>
            </a:r>
            <a:r>
              <a:rPr sz="1800" spc="-34" dirty="0" smtClean="0">
                <a:latin typeface="+mj-lt"/>
                <a:cs typeface="Calibri"/>
              </a:rPr>
              <a:t>f</a:t>
            </a:r>
            <a:r>
              <a:rPr sz="1800" spc="0" dirty="0" smtClean="0">
                <a:latin typeface="+mj-lt"/>
                <a:cs typeface="Calibri"/>
              </a:rPr>
              <a:t>ace</a:t>
            </a:r>
            <a:r>
              <a:rPr sz="1800" spc="9" dirty="0" smtClean="0">
                <a:latin typeface="+mj-lt"/>
                <a:cs typeface="Calibri"/>
              </a:rPr>
              <a:t> </a:t>
            </a:r>
            <a:r>
              <a:rPr sz="1800" spc="-34" dirty="0" smtClean="0">
                <a:latin typeface="+mj-lt"/>
                <a:cs typeface="Calibri"/>
              </a:rPr>
              <a:t>f</a:t>
            </a:r>
            <a:r>
              <a:rPr sz="1800" spc="0" dirty="0" smtClean="0">
                <a:latin typeface="+mj-lt"/>
                <a:cs typeface="Calibri"/>
              </a:rPr>
              <a:t>or</a:t>
            </a:r>
            <a:r>
              <a:rPr sz="1800" spc="4" dirty="0" smtClean="0">
                <a:latin typeface="+mj-lt"/>
                <a:cs typeface="Calibri"/>
              </a:rPr>
              <a:t> </a:t>
            </a:r>
            <a:r>
              <a:rPr sz="1800" spc="-19" dirty="0" smtClean="0">
                <a:latin typeface="+mj-lt"/>
                <a:cs typeface="Calibri"/>
              </a:rPr>
              <a:t>e</a:t>
            </a:r>
            <a:r>
              <a:rPr sz="1800" spc="0" dirty="0" smtClean="0">
                <a:latin typeface="+mj-lt"/>
                <a:cs typeface="Calibri"/>
              </a:rPr>
              <a:t>xp</a:t>
            </a:r>
            <a:r>
              <a:rPr sz="1800" spc="4" dirty="0" smtClean="0">
                <a:latin typeface="+mj-lt"/>
                <a:cs typeface="Calibri"/>
              </a:rPr>
              <a:t>e</a:t>
            </a:r>
            <a:r>
              <a:rPr sz="1800" spc="0" dirty="0" smtClean="0">
                <a:latin typeface="+mj-lt"/>
                <a:cs typeface="Calibri"/>
              </a:rPr>
              <a:t>r</a:t>
            </a:r>
            <a:r>
              <a:rPr sz="1800" spc="-4" dirty="0" smtClean="0">
                <a:latin typeface="+mj-lt"/>
                <a:cs typeface="Calibri"/>
              </a:rPr>
              <a:t>t</a:t>
            </a:r>
            <a:r>
              <a:rPr sz="1800" spc="0" dirty="0" smtClean="0">
                <a:latin typeface="+mj-lt"/>
                <a:cs typeface="Calibri"/>
              </a:rPr>
              <a:t>s</a:t>
            </a:r>
            <a:r>
              <a:rPr sz="1800" spc="-4" dirty="0" smtClean="0">
                <a:latin typeface="+mj-lt"/>
                <a:cs typeface="Calibri"/>
              </a:rPr>
              <a:t> </a:t>
            </a:r>
            <a:r>
              <a:rPr sz="1800" spc="0" dirty="0" smtClean="0">
                <a:latin typeface="+mj-lt"/>
                <a:cs typeface="Calibri"/>
              </a:rPr>
              <a:t>(p</a:t>
            </a:r>
            <a:r>
              <a:rPr sz="1800" spc="-14" dirty="0" smtClean="0">
                <a:latin typeface="+mj-lt"/>
                <a:cs typeface="Calibri"/>
              </a:rPr>
              <a:t>ow</a:t>
            </a:r>
            <a:r>
              <a:rPr sz="1800" spc="0" dirty="0" smtClean="0">
                <a:latin typeface="+mj-lt"/>
                <a:cs typeface="Calibri"/>
              </a:rPr>
              <a:t>e</a:t>
            </a:r>
            <a:r>
              <a:rPr sz="1800" spc="-25" dirty="0" smtClean="0">
                <a:latin typeface="+mj-lt"/>
                <a:cs typeface="Calibri"/>
              </a:rPr>
              <a:t>r</a:t>
            </a:r>
            <a:r>
              <a:rPr sz="1800" spc="0" dirty="0" smtClean="0">
                <a:latin typeface="+mj-lt"/>
                <a:cs typeface="Calibri"/>
              </a:rPr>
              <a:t>ed</a:t>
            </a:r>
            <a:r>
              <a:rPr sz="1800" spc="29" dirty="0" smtClean="0">
                <a:latin typeface="+mj-lt"/>
                <a:cs typeface="Calibri"/>
              </a:rPr>
              <a:t> </a:t>
            </a:r>
            <a:r>
              <a:rPr sz="1800" spc="-9" dirty="0" smtClean="0">
                <a:latin typeface="+mj-lt"/>
                <a:cs typeface="Calibri"/>
              </a:rPr>
              <a:t>b</a:t>
            </a:r>
            <a:r>
              <a:rPr sz="1800" spc="0" dirty="0" smtClean="0">
                <a:latin typeface="+mj-lt"/>
                <a:cs typeface="Calibri"/>
              </a:rPr>
              <a:t>y</a:t>
            </a:r>
            <a:r>
              <a:rPr sz="1800" spc="14" dirty="0" smtClean="0">
                <a:latin typeface="+mj-lt"/>
                <a:cs typeface="Calibri"/>
              </a:rPr>
              <a:t> </a:t>
            </a:r>
            <a:r>
              <a:rPr sz="1800" spc="-19" dirty="0" smtClean="0">
                <a:latin typeface="+mj-lt"/>
                <a:cs typeface="Calibri"/>
              </a:rPr>
              <a:t>c</a:t>
            </a:r>
            <a:r>
              <a:rPr sz="1800" spc="0" dirty="0" smtClean="0">
                <a:latin typeface="+mj-lt"/>
                <a:cs typeface="Calibri"/>
              </a:rPr>
              <a:t>omp</a:t>
            </a:r>
            <a:r>
              <a:rPr sz="1800" spc="4" dirty="0" smtClean="0">
                <a:latin typeface="+mj-lt"/>
                <a:cs typeface="Calibri"/>
              </a:rPr>
              <a:t>u</a:t>
            </a:r>
            <a:r>
              <a:rPr sz="1800" spc="-25" dirty="0" smtClean="0">
                <a:latin typeface="+mj-lt"/>
                <a:cs typeface="Calibri"/>
              </a:rPr>
              <a:t>t</a:t>
            </a:r>
            <a:r>
              <a:rPr sz="1800" spc="0" dirty="0" smtClean="0">
                <a:latin typeface="+mj-lt"/>
                <a:cs typeface="Calibri"/>
              </a:rPr>
              <a:t>er</a:t>
            </a:r>
            <a:r>
              <a:rPr sz="1800" spc="9" dirty="0" smtClean="0">
                <a:latin typeface="+mj-lt"/>
                <a:cs typeface="Calibri"/>
              </a:rPr>
              <a:t> </a:t>
            </a:r>
            <a:r>
              <a:rPr sz="1800" spc="0" dirty="0" smtClean="0">
                <a:latin typeface="+mj-lt"/>
                <a:cs typeface="Calibri"/>
              </a:rPr>
              <a:t>visi</a:t>
            </a:r>
            <a:r>
              <a:rPr sz="1800" spc="-4" dirty="0" smtClean="0">
                <a:latin typeface="+mj-lt"/>
                <a:cs typeface="Calibri"/>
              </a:rPr>
              <a:t>o</a:t>
            </a:r>
            <a:r>
              <a:rPr sz="1800" spc="0" dirty="0" smtClean="0">
                <a:latin typeface="+mj-lt"/>
                <a:cs typeface="Calibri"/>
              </a:rPr>
              <a:t>n)</a:t>
            </a:r>
            <a:endParaRPr sz="1800" dirty="0">
              <a:latin typeface="+mj-lt"/>
              <a:cs typeface="Calibri"/>
            </a:endParaRPr>
          </a:p>
          <a:p>
            <a:pPr marL="12700" marR="36345">
              <a:lnSpc>
                <a:spcPct val="101725"/>
              </a:lnSpc>
              <a:spcBef>
                <a:spcPts val="1363"/>
              </a:spcBef>
            </a:pPr>
            <a:r>
              <a:rPr sz="1800" b="1" spc="0" dirty="0" smtClean="0">
                <a:solidFill>
                  <a:srgbClr val="00477D"/>
                </a:solidFill>
                <a:latin typeface="+mj-lt"/>
                <a:cs typeface="Calibri"/>
              </a:rPr>
              <a:t>Vis</a:t>
            </a:r>
            <a:r>
              <a:rPr sz="1800" b="1" spc="9" dirty="0" smtClean="0">
                <a:solidFill>
                  <a:srgbClr val="00477D"/>
                </a:solidFill>
                <a:latin typeface="+mj-lt"/>
                <a:cs typeface="Calibri"/>
              </a:rPr>
              <a:t>u</a:t>
            </a:r>
            <a:r>
              <a:rPr sz="1800" b="1" spc="0" dirty="0" smtClean="0">
                <a:solidFill>
                  <a:srgbClr val="00477D"/>
                </a:solidFill>
                <a:latin typeface="+mj-lt"/>
                <a:cs typeface="Calibri"/>
              </a:rPr>
              <a:t>al</a:t>
            </a:r>
            <a:r>
              <a:rPr sz="1800" b="1" spc="-34" dirty="0" smtClean="0">
                <a:solidFill>
                  <a:srgbClr val="00477D"/>
                </a:solidFill>
                <a:latin typeface="+mj-lt"/>
                <a:cs typeface="Calibri"/>
              </a:rPr>
              <a:t> </a:t>
            </a:r>
            <a:r>
              <a:rPr sz="1800" b="1" spc="0" dirty="0" smtClean="0">
                <a:solidFill>
                  <a:srgbClr val="00477D"/>
                </a:solidFill>
                <a:latin typeface="+mj-lt"/>
                <a:cs typeface="Calibri"/>
              </a:rPr>
              <a:t>Qu</a:t>
            </a:r>
            <a:r>
              <a:rPr sz="1800" b="1" spc="4" dirty="0" smtClean="0">
                <a:solidFill>
                  <a:srgbClr val="00477D"/>
                </a:solidFill>
                <a:latin typeface="+mj-lt"/>
                <a:cs typeface="Calibri"/>
              </a:rPr>
              <a:t>er</a:t>
            </a:r>
            <a:r>
              <a:rPr sz="1800" b="1" spc="0" dirty="0" smtClean="0">
                <a:solidFill>
                  <a:srgbClr val="00477D"/>
                </a:solidFill>
                <a:latin typeface="+mj-lt"/>
                <a:cs typeface="Calibri"/>
              </a:rPr>
              <a:t>y:</a:t>
            </a:r>
            <a:r>
              <a:rPr sz="1800" b="1" spc="-14" dirty="0" smtClean="0">
                <a:solidFill>
                  <a:srgbClr val="00477D"/>
                </a:solidFill>
                <a:latin typeface="+mj-lt"/>
                <a:cs typeface="Calibri"/>
              </a:rPr>
              <a:t> </a:t>
            </a:r>
            <a:r>
              <a:rPr sz="1800" b="1" spc="0" dirty="0" smtClean="0">
                <a:solidFill>
                  <a:srgbClr val="00477D"/>
                </a:solidFill>
                <a:latin typeface="+mj-lt"/>
                <a:cs typeface="Calibri"/>
              </a:rPr>
              <a:t>Fi</a:t>
            </a:r>
            <a:r>
              <a:rPr sz="1800" b="1" spc="4" dirty="0" smtClean="0">
                <a:solidFill>
                  <a:srgbClr val="00477D"/>
                </a:solidFill>
                <a:latin typeface="+mj-lt"/>
                <a:cs typeface="Calibri"/>
              </a:rPr>
              <a:t>n</a:t>
            </a:r>
            <a:r>
              <a:rPr sz="1800" b="1" spc="9" dirty="0" smtClean="0">
                <a:solidFill>
                  <a:srgbClr val="00477D"/>
                </a:solidFill>
                <a:latin typeface="+mj-lt"/>
                <a:cs typeface="Calibri"/>
              </a:rPr>
              <a:t>e</a:t>
            </a:r>
            <a:r>
              <a:rPr sz="1800" b="1" spc="0" dirty="0" smtClean="0">
                <a:solidFill>
                  <a:srgbClr val="00477D"/>
                </a:solidFill>
                <a:latin typeface="+mj-lt"/>
                <a:cs typeface="Calibri"/>
              </a:rPr>
              <a:t>-g</a:t>
            </a:r>
            <a:r>
              <a:rPr sz="1800" b="1" spc="-44" dirty="0" smtClean="0">
                <a:solidFill>
                  <a:srgbClr val="00477D"/>
                </a:solidFill>
                <a:latin typeface="+mj-lt"/>
                <a:cs typeface="Calibri"/>
              </a:rPr>
              <a:t>r</a:t>
            </a:r>
            <a:r>
              <a:rPr sz="1800" b="1" spc="0" dirty="0" smtClean="0">
                <a:solidFill>
                  <a:srgbClr val="00477D"/>
                </a:solidFill>
                <a:latin typeface="+mj-lt"/>
                <a:cs typeface="Calibri"/>
              </a:rPr>
              <a:t>ai</a:t>
            </a:r>
            <a:r>
              <a:rPr sz="1800" b="1" spc="-4" dirty="0" smtClean="0">
                <a:solidFill>
                  <a:srgbClr val="00477D"/>
                </a:solidFill>
                <a:latin typeface="+mj-lt"/>
                <a:cs typeface="Calibri"/>
              </a:rPr>
              <a:t>n</a:t>
            </a:r>
            <a:r>
              <a:rPr sz="1800" b="1" spc="-9" dirty="0" smtClean="0">
                <a:solidFill>
                  <a:srgbClr val="00477D"/>
                </a:solidFill>
                <a:latin typeface="+mj-lt"/>
                <a:cs typeface="Calibri"/>
              </a:rPr>
              <a:t>e</a:t>
            </a:r>
            <a:r>
              <a:rPr sz="1800" b="1" spc="0" dirty="0" smtClean="0">
                <a:solidFill>
                  <a:srgbClr val="00477D"/>
                </a:solidFill>
                <a:latin typeface="+mj-lt"/>
                <a:cs typeface="Calibri"/>
              </a:rPr>
              <a:t>d</a:t>
            </a:r>
            <a:r>
              <a:rPr sz="1800" b="1" spc="-4" dirty="0" smtClean="0">
                <a:solidFill>
                  <a:srgbClr val="00477D"/>
                </a:solidFill>
                <a:latin typeface="+mj-lt"/>
                <a:cs typeface="Calibri"/>
              </a:rPr>
              <a:t> </a:t>
            </a:r>
            <a:r>
              <a:rPr sz="1800" b="1" spc="0" dirty="0" smtClean="0">
                <a:solidFill>
                  <a:srgbClr val="00477D"/>
                </a:solidFill>
                <a:latin typeface="+mj-lt"/>
                <a:cs typeface="Calibri"/>
              </a:rPr>
              <a:t>Bi</a:t>
            </a:r>
            <a:r>
              <a:rPr sz="1800" b="1" spc="-29" dirty="0" smtClean="0">
                <a:solidFill>
                  <a:srgbClr val="00477D"/>
                </a:solidFill>
                <a:latin typeface="+mj-lt"/>
                <a:cs typeface="Calibri"/>
              </a:rPr>
              <a:t>r</a:t>
            </a:r>
            <a:r>
              <a:rPr sz="1800" b="1" spc="0" dirty="0" smtClean="0">
                <a:solidFill>
                  <a:srgbClr val="00477D"/>
                </a:solidFill>
                <a:latin typeface="+mj-lt"/>
                <a:cs typeface="Calibri"/>
              </a:rPr>
              <a:t>d</a:t>
            </a:r>
            <a:r>
              <a:rPr sz="1800" b="1" spc="-29" dirty="0" smtClean="0">
                <a:solidFill>
                  <a:srgbClr val="00477D"/>
                </a:solidFill>
                <a:latin typeface="+mj-lt"/>
                <a:cs typeface="Calibri"/>
              </a:rPr>
              <a:t> </a:t>
            </a:r>
            <a:r>
              <a:rPr sz="1800" b="1" spc="-4" dirty="0" smtClean="0">
                <a:solidFill>
                  <a:srgbClr val="00477D"/>
                </a:solidFill>
                <a:latin typeface="+mj-lt"/>
                <a:cs typeface="Calibri"/>
              </a:rPr>
              <a:t>C</a:t>
            </a:r>
            <a:r>
              <a:rPr sz="1800" b="1" spc="-14" dirty="0" smtClean="0">
                <a:solidFill>
                  <a:srgbClr val="00477D"/>
                </a:solidFill>
                <a:latin typeface="+mj-lt"/>
                <a:cs typeface="Calibri"/>
              </a:rPr>
              <a:t>a</a:t>
            </a:r>
            <a:r>
              <a:rPr sz="1800" b="1" spc="-25" dirty="0" smtClean="0">
                <a:solidFill>
                  <a:srgbClr val="00477D"/>
                </a:solidFill>
                <a:latin typeface="+mj-lt"/>
                <a:cs typeface="Calibri"/>
              </a:rPr>
              <a:t>t</a:t>
            </a:r>
            <a:r>
              <a:rPr sz="1800" b="1" spc="0" dirty="0" smtClean="0">
                <a:solidFill>
                  <a:srgbClr val="00477D"/>
                </a:solidFill>
                <a:latin typeface="+mj-lt"/>
                <a:cs typeface="Calibri"/>
              </a:rPr>
              <a:t>e</a:t>
            </a:r>
            <a:r>
              <a:rPr sz="1800" b="1" spc="-9" dirty="0" smtClean="0">
                <a:solidFill>
                  <a:srgbClr val="00477D"/>
                </a:solidFill>
                <a:latin typeface="+mj-lt"/>
                <a:cs typeface="Calibri"/>
              </a:rPr>
              <a:t>g</a:t>
            </a:r>
            <a:r>
              <a:rPr sz="1800" b="1" spc="0" dirty="0" smtClean="0">
                <a:solidFill>
                  <a:srgbClr val="00477D"/>
                </a:solidFill>
                <a:latin typeface="+mj-lt"/>
                <a:cs typeface="Calibri"/>
              </a:rPr>
              <a:t>ori</a:t>
            </a:r>
            <a:r>
              <a:rPr sz="1800" b="1" spc="-19" dirty="0" smtClean="0">
                <a:solidFill>
                  <a:srgbClr val="00477D"/>
                </a:solidFill>
                <a:latin typeface="+mj-lt"/>
                <a:cs typeface="Calibri"/>
              </a:rPr>
              <a:t>z</a:t>
            </a:r>
            <a:r>
              <a:rPr sz="1800" b="1" spc="-25" dirty="0" smtClean="0">
                <a:solidFill>
                  <a:srgbClr val="00477D"/>
                </a:solidFill>
                <a:latin typeface="+mj-lt"/>
                <a:cs typeface="Calibri"/>
              </a:rPr>
              <a:t>a</a:t>
            </a:r>
            <a:r>
              <a:rPr sz="1800" b="1" spc="0" dirty="0" smtClean="0">
                <a:solidFill>
                  <a:srgbClr val="00477D"/>
                </a:solidFill>
                <a:latin typeface="+mj-lt"/>
                <a:cs typeface="Calibri"/>
              </a:rPr>
              <a:t>ti</a:t>
            </a:r>
            <a:r>
              <a:rPr sz="1800" b="1" spc="-9" dirty="0" smtClean="0">
                <a:solidFill>
                  <a:srgbClr val="00477D"/>
                </a:solidFill>
                <a:latin typeface="+mj-lt"/>
                <a:cs typeface="Calibri"/>
              </a:rPr>
              <a:t>o</a:t>
            </a:r>
            <a:r>
              <a:rPr sz="1800" b="1" spc="0" dirty="0" smtClean="0">
                <a:solidFill>
                  <a:srgbClr val="00477D"/>
                </a:solidFill>
                <a:latin typeface="+mj-lt"/>
                <a:cs typeface="Calibri"/>
              </a:rPr>
              <a:t>n</a:t>
            </a:r>
            <a:endParaRPr sz="1800" dirty="0">
              <a:latin typeface="+mj-lt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56628" y="6641846"/>
            <a:ext cx="2497501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sz="2100" spc="-4" baseline="1950" dirty="0" smtClean="0">
                <a:latin typeface="+mj-lt"/>
                <a:cs typeface="Calibri"/>
              </a:rPr>
              <a:t>P</a:t>
            </a:r>
            <a:r>
              <a:rPr sz="2100" spc="0" baseline="1950" dirty="0" smtClean="0">
                <a:latin typeface="+mj-lt"/>
                <a:cs typeface="Calibri"/>
              </a:rPr>
              <a:t>i</a:t>
            </a:r>
            <a:r>
              <a:rPr sz="2100" spc="-4" baseline="1950" dirty="0" smtClean="0">
                <a:latin typeface="+mj-lt"/>
                <a:cs typeface="Calibri"/>
              </a:rPr>
              <a:t>c</a:t>
            </a:r>
            <a:r>
              <a:rPr sz="2100" spc="0" baseline="1950" dirty="0" smtClean="0">
                <a:latin typeface="+mj-lt"/>
                <a:cs typeface="Calibri"/>
              </a:rPr>
              <a:t>t</a:t>
            </a:r>
            <a:r>
              <a:rPr sz="2100" spc="-9" baseline="1950" dirty="0" smtClean="0">
                <a:latin typeface="+mj-lt"/>
                <a:cs typeface="Calibri"/>
              </a:rPr>
              <a:t>u</a:t>
            </a:r>
            <a:r>
              <a:rPr sz="2100" spc="-19" baseline="1950" dirty="0" smtClean="0">
                <a:latin typeface="+mj-lt"/>
                <a:cs typeface="Calibri"/>
              </a:rPr>
              <a:t>r</a:t>
            </a:r>
            <a:r>
              <a:rPr sz="2100" spc="0" baseline="1950" dirty="0" smtClean="0">
                <a:latin typeface="+mj-lt"/>
                <a:cs typeface="Calibri"/>
              </a:rPr>
              <a:t>e</a:t>
            </a:r>
            <a:r>
              <a:rPr sz="2100" spc="14" baseline="1950" dirty="0" smtClean="0">
                <a:latin typeface="+mj-lt"/>
                <a:cs typeface="Calibri"/>
              </a:rPr>
              <a:t> </a:t>
            </a:r>
            <a:r>
              <a:rPr sz="2100" spc="-4" baseline="1950" dirty="0" smtClean="0">
                <a:latin typeface="+mj-lt"/>
                <a:cs typeface="Calibri"/>
              </a:rPr>
              <a:t>c</a:t>
            </a:r>
            <a:r>
              <a:rPr sz="2100" spc="-19" baseline="1950" dirty="0" smtClean="0">
                <a:latin typeface="+mj-lt"/>
                <a:cs typeface="Calibri"/>
              </a:rPr>
              <a:t>r</a:t>
            </a:r>
            <a:r>
              <a:rPr sz="2100" spc="0" baseline="1950" dirty="0" smtClean="0">
                <a:latin typeface="+mj-lt"/>
                <a:cs typeface="Calibri"/>
              </a:rPr>
              <a:t>e</a:t>
            </a:r>
            <a:r>
              <a:rPr sz="2100" spc="-9" baseline="1950" dirty="0" smtClean="0">
                <a:latin typeface="+mj-lt"/>
                <a:cs typeface="Calibri"/>
              </a:rPr>
              <a:t>d</a:t>
            </a:r>
            <a:r>
              <a:rPr sz="2100" spc="0" baseline="1950" dirty="0" smtClean="0">
                <a:latin typeface="+mj-lt"/>
                <a:cs typeface="Calibri"/>
              </a:rPr>
              <a:t>it:</a:t>
            </a:r>
            <a:r>
              <a:rPr sz="2100" spc="14" baseline="1950" dirty="0" smtClean="0">
                <a:latin typeface="+mj-lt"/>
                <a:cs typeface="Calibri"/>
              </a:rPr>
              <a:t> </a:t>
            </a:r>
            <a:r>
              <a:rPr sz="2100" spc="0" baseline="1950" dirty="0" smtClean="0">
                <a:latin typeface="+mj-lt"/>
                <a:cs typeface="Calibri"/>
              </a:rPr>
              <a:t>Se</a:t>
            </a:r>
            <a:r>
              <a:rPr sz="2100" spc="-19" baseline="1950" dirty="0" smtClean="0">
                <a:latin typeface="+mj-lt"/>
                <a:cs typeface="Calibri"/>
              </a:rPr>
              <a:t>r</a:t>
            </a:r>
            <a:r>
              <a:rPr sz="2100" spc="-9" baseline="1950" dirty="0" smtClean="0">
                <a:latin typeface="+mj-lt"/>
                <a:cs typeface="Calibri"/>
              </a:rPr>
              <a:t>g</a:t>
            </a:r>
            <a:r>
              <a:rPr sz="2100" spc="0" baseline="1950" dirty="0" smtClean="0">
                <a:latin typeface="+mj-lt"/>
                <a:cs typeface="Calibri"/>
              </a:rPr>
              <a:t>e </a:t>
            </a:r>
            <a:r>
              <a:rPr sz="2100" spc="4" baseline="1950" dirty="0" err="1" smtClean="0">
                <a:latin typeface="+mj-lt"/>
                <a:cs typeface="Calibri"/>
              </a:rPr>
              <a:t>B</a:t>
            </a:r>
            <a:r>
              <a:rPr sz="2100" spc="0" baseline="1950" dirty="0" err="1" smtClean="0">
                <a:latin typeface="+mj-lt"/>
                <a:cs typeface="Calibri"/>
              </a:rPr>
              <a:t>elon</a:t>
            </a:r>
            <a:r>
              <a:rPr sz="2100" spc="-4" baseline="1950" dirty="0" err="1" smtClean="0">
                <a:latin typeface="+mj-lt"/>
                <a:cs typeface="Calibri"/>
              </a:rPr>
              <a:t>g</a:t>
            </a:r>
            <a:r>
              <a:rPr sz="2100" spc="0" baseline="1950" dirty="0" err="1" smtClean="0">
                <a:latin typeface="+mj-lt"/>
                <a:cs typeface="Calibri"/>
              </a:rPr>
              <a:t>ie</a:t>
            </a:r>
            <a:endParaRPr sz="1400" dirty="0">
              <a:latin typeface="+mj-lt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5306" y="3288665"/>
            <a:ext cx="8878824" cy="3225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>
              <a:latin typeface="+mj-l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200" y="1194309"/>
            <a:ext cx="7817993" cy="3296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3840">
              <a:lnSpc>
                <a:spcPts val="2190"/>
              </a:lnSpc>
              <a:spcBef>
                <a:spcPts val="514"/>
              </a:spcBef>
            </a:pPr>
            <a:r>
              <a:rPr sz="3600" b="1" spc="0" baseline="-12515" dirty="0" smtClean="0">
                <a:solidFill>
                  <a:srgbClr val="00477D"/>
                </a:solidFill>
                <a:latin typeface="+mj-lt"/>
                <a:cs typeface="Calibri"/>
              </a:rPr>
              <a:t>Vis</a:t>
            </a:r>
            <a:r>
              <a:rPr sz="3600" b="1" spc="-4" baseline="-12515" dirty="0" smtClean="0">
                <a:solidFill>
                  <a:srgbClr val="00477D"/>
                </a:solidFill>
                <a:latin typeface="+mj-lt"/>
                <a:cs typeface="Calibri"/>
              </a:rPr>
              <a:t>i</a:t>
            </a:r>
            <a:r>
              <a:rPr sz="3600" b="1" spc="0" baseline="-12515" dirty="0" smtClean="0">
                <a:solidFill>
                  <a:srgbClr val="00477D"/>
                </a:solidFill>
                <a:latin typeface="+mj-lt"/>
                <a:cs typeface="Calibri"/>
              </a:rPr>
              <a:t>pe</a:t>
            </a:r>
            <a:r>
              <a:rPr sz="3600" b="1" spc="-9" baseline="-12515" dirty="0" smtClean="0">
                <a:solidFill>
                  <a:srgbClr val="00477D"/>
                </a:solidFill>
                <a:latin typeface="+mj-lt"/>
                <a:cs typeface="Calibri"/>
              </a:rPr>
              <a:t>d</a:t>
            </a:r>
            <a:r>
              <a:rPr sz="3600" b="1" spc="0" baseline="-12515" dirty="0" smtClean="0">
                <a:solidFill>
                  <a:srgbClr val="00477D"/>
                </a:solidFill>
                <a:latin typeface="+mj-lt"/>
                <a:cs typeface="Calibri"/>
              </a:rPr>
              <a:t>ia</a:t>
            </a:r>
            <a:r>
              <a:rPr sz="3600" b="1" spc="-154" baseline="-12515" dirty="0" smtClean="0">
                <a:solidFill>
                  <a:srgbClr val="00477D"/>
                </a:solidFill>
                <a:latin typeface="+mj-lt"/>
                <a:cs typeface="Calibri"/>
              </a:rPr>
              <a:t> </a:t>
            </a:r>
            <a:r>
              <a:rPr sz="2400" spc="-4" baseline="-18773" dirty="0" smtClean="0">
                <a:latin typeface="+mj-lt"/>
                <a:cs typeface="Calibri"/>
              </a:rPr>
              <a:t>(</a:t>
            </a:r>
            <a:r>
              <a:rPr sz="2400" u="heavy" spc="-9" baseline="-18773" dirty="0" smtClean="0">
                <a:solidFill>
                  <a:srgbClr val="0000FF"/>
                </a:solidFill>
                <a:latin typeface="+mj-lt"/>
                <a:cs typeface="Calibri"/>
                <a:hlinkClick r:id="rId3"/>
              </a:rPr>
              <a:t>h</a:t>
            </a:r>
            <a:r>
              <a:rPr sz="2400" u="heavy" spc="-19" baseline="-18773" dirty="0" smtClean="0">
                <a:solidFill>
                  <a:srgbClr val="0000FF"/>
                </a:solidFill>
                <a:latin typeface="+mj-lt"/>
                <a:cs typeface="Calibri"/>
                <a:hlinkClick r:id="rId3"/>
              </a:rPr>
              <a:t>t</a:t>
            </a:r>
            <a:r>
              <a:rPr sz="2400" u="heavy" spc="0" baseline="-18773" dirty="0" smtClean="0">
                <a:solidFill>
                  <a:srgbClr val="0000FF"/>
                </a:solidFill>
                <a:latin typeface="+mj-lt"/>
                <a:cs typeface="Calibri"/>
                <a:hlinkClick r:id="rId3"/>
              </a:rPr>
              <a:t>t</a:t>
            </a:r>
            <a:r>
              <a:rPr sz="2400" u="heavy" spc="4" baseline="-18773" dirty="0" smtClean="0">
                <a:solidFill>
                  <a:srgbClr val="0000FF"/>
                </a:solidFill>
                <a:latin typeface="+mj-lt"/>
                <a:cs typeface="Calibri"/>
                <a:hlinkClick r:id="rId3"/>
              </a:rPr>
              <a:t>p</a:t>
            </a:r>
            <a:r>
              <a:rPr sz="2400" u="heavy" spc="0" baseline="-18773" dirty="0" smtClean="0">
                <a:solidFill>
                  <a:srgbClr val="0000FF"/>
                </a:solidFill>
                <a:latin typeface="+mj-lt"/>
                <a:cs typeface="Calibri"/>
                <a:hlinkClick r:id="rId3"/>
              </a:rPr>
              <a:t>:/</a:t>
            </a:r>
            <a:r>
              <a:rPr sz="2400" u="heavy" spc="-4" baseline="-18773" dirty="0" smtClean="0">
                <a:solidFill>
                  <a:srgbClr val="0000FF"/>
                </a:solidFill>
                <a:latin typeface="+mj-lt"/>
                <a:cs typeface="Calibri"/>
                <a:hlinkClick r:id="rId3"/>
              </a:rPr>
              <a:t>/</a:t>
            </a:r>
            <a:r>
              <a:rPr sz="2400" u="heavy" spc="-9" baseline="-18773" dirty="0" smtClean="0">
                <a:solidFill>
                  <a:srgbClr val="0000FF"/>
                </a:solidFill>
                <a:latin typeface="+mj-lt"/>
                <a:cs typeface="Calibri"/>
                <a:hlinkClick r:id="rId3"/>
              </a:rPr>
              <a:t>h</a:t>
            </a:r>
            <a:r>
              <a:rPr sz="2400" u="heavy" spc="-19" baseline="-18773" dirty="0" smtClean="0">
                <a:solidFill>
                  <a:srgbClr val="0000FF"/>
                </a:solidFill>
                <a:latin typeface="+mj-lt"/>
                <a:cs typeface="Calibri"/>
                <a:hlinkClick r:id="rId3"/>
              </a:rPr>
              <a:t>t</a:t>
            </a:r>
            <a:r>
              <a:rPr sz="2400" u="heavy" spc="0" baseline="-18773" dirty="0" smtClean="0">
                <a:solidFill>
                  <a:srgbClr val="0000FF"/>
                </a:solidFill>
                <a:latin typeface="+mj-lt"/>
                <a:cs typeface="Calibri"/>
                <a:hlinkClick r:id="rId3"/>
              </a:rPr>
              <a:t>t</a:t>
            </a:r>
            <a:r>
              <a:rPr sz="2400" u="heavy" spc="4" baseline="-18773" dirty="0" smtClean="0">
                <a:solidFill>
                  <a:srgbClr val="0000FF"/>
                </a:solidFill>
                <a:latin typeface="+mj-lt"/>
                <a:cs typeface="Calibri"/>
                <a:hlinkClick r:id="rId3"/>
              </a:rPr>
              <a:t>p</a:t>
            </a:r>
            <a:r>
              <a:rPr sz="2400" u="heavy" spc="0" baseline="-18773" dirty="0" smtClean="0">
                <a:solidFill>
                  <a:srgbClr val="0000FF"/>
                </a:solidFill>
                <a:latin typeface="+mj-lt"/>
                <a:cs typeface="Calibri"/>
                <a:hlinkClick r:id="rId3"/>
              </a:rPr>
              <a:t>:/</a:t>
            </a:r>
            <a:r>
              <a:rPr sz="2400" u="heavy" spc="-4" baseline="-18773" dirty="0" smtClean="0">
                <a:solidFill>
                  <a:srgbClr val="0000FF"/>
                </a:solidFill>
                <a:latin typeface="+mj-lt"/>
                <a:cs typeface="Calibri"/>
                <a:hlinkClick r:id="rId3"/>
              </a:rPr>
              <a:t>/</a:t>
            </a:r>
            <a:r>
              <a:rPr sz="2400" u="heavy" spc="0" baseline="-18773" dirty="0" smtClean="0">
                <a:solidFill>
                  <a:srgbClr val="0000FF"/>
                </a:solidFill>
                <a:latin typeface="+mj-lt"/>
                <a:cs typeface="Calibri"/>
                <a:hlinkClick r:id="rId3"/>
              </a:rPr>
              <a:t>vis</a:t>
            </a:r>
            <a:r>
              <a:rPr sz="2400" u="heavy" spc="-4" baseline="-18773" dirty="0" smtClean="0">
                <a:solidFill>
                  <a:srgbClr val="0000FF"/>
                </a:solidFill>
                <a:latin typeface="+mj-lt"/>
                <a:cs typeface="Calibri"/>
                <a:hlinkClick r:id="rId3"/>
              </a:rPr>
              <a:t>i</a:t>
            </a:r>
            <a:r>
              <a:rPr sz="2400" u="heavy" spc="0" baseline="-18773" dirty="0" smtClean="0">
                <a:solidFill>
                  <a:srgbClr val="0000FF"/>
                </a:solidFill>
                <a:latin typeface="+mj-lt"/>
                <a:cs typeface="Calibri"/>
                <a:hlinkClick r:id="rId3"/>
              </a:rPr>
              <a:t>pedi</a:t>
            </a:r>
            <a:r>
              <a:rPr sz="2400" u="heavy" spc="-9" baseline="-18773" dirty="0" smtClean="0">
                <a:solidFill>
                  <a:srgbClr val="0000FF"/>
                </a:solidFill>
                <a:latin typeface="+mj-lt"/>
                <a:cs typeface="Calibri"/>
                <a:hlinkClick r:id="rId3"/>
              </a:rPr>
              <a:t>a</a:t>
            </a:r>
            <a:r>
              <a:rPr sz="2400" u="heavy" spc="0" baseline="-18773" dirty="0" smtClean="0">
                <a:solidFill>
                  <a:srgbClr val="0000FF"/>
                </a:solidFill>
                <a:latin typeface="+mj-lt"/>
                <a:cs typeface="Calibri"/>
                <a:hlinkClick r:id="rId3"/>
              </a:rPr>
              <a:t>.o</a:t>
            </a:r>
            <a:r>
              <a:rPr sz="2400" u="heavy" spc="-29" baseline="-18773" dirty="0" smtClean="0">
                <a:solidFill>
                  <a:srgbClr val="0000FF"/>
                </a:solidFill>
                <a:latin typeface="+mj-lt"/>
                <a:cs typeface="Calibri"/>
                <a:hlinkClick r:id="rId3"/>
              </a:rPr>
              <a:t>r</a:t>
            </a:r>
            <a:r>
              <a:rPr sz="2400" u="heavy" spc="0" baseline="-18773" dirty="0" smtClean="0">
                <a:solidFill>
                  <a:srgbClr val="0000FF"/>
                </a:solidFill>
                <a:latin typeface="+mj-lt"/>
                <a:cs typeface="Calibri"/>
                <a:hlinkClick r:id="rId3"/>
              </a:rPr>
              <a:t>g</a:t>
            </a:r>
            <a:r>
              <a:rPr sz="2400" u="heavy" spc="-289" baseline="-18773" dirty="0" smtClean="0">
                <a:solidFill>
                  <a:srgbClr val="0000FF"/>
                </a:solidFill>
                <a:latin typeface="+mj-lt"/>
                <a:cs typeface="Calibri"/>
                <a:hlinkClick r:id="rId3"/>
              </a:rPr>
              <a:t> </a:t>
            </a:r>
            <a:r>
              <a:rPr sz="2400" u="heavy" spc="-4" baseline="-18773" dirty="0" smtClean="0">
                <a:solidFill>
                  <a:srgbClr val="0000FF"/>
                </a:solidFill>
                <a:latin typeface="+mj-lt"/>
                <a:cs typeface="Calibri"/>
                <a:hlinkClick r:id="rId3"/>
              </a:rPr>
              <a:t>/</a:t>
            </a:r>
            <a:r>
              <a:rPr sz="2400" spc="0" baseline="-18773" dirty="0" smtClean="0">
                <a:latin typeface="+mj-lt"/>
                <a:cs typeface="Calibri"/>
                <a:hlinkClick r:id="rId3"/>
              </a:rPr>
              <a:t>)</a:t>
            </a:r>
            <a:endParaRPr sz="1600" dirty="0">
              <a:latin typeface="+mj-lt"/>
              <a:cs typeface="Calibri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83757" y="228600"/>
            <a:ext cx="7696200" cy="639888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Fine-grained categorization</a:t>
            </a:r>
            <a:endParaRPr lang="en-US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1"/>
          <p:cNvSpPr/>
          <p:nvPr/>
        </p:nvSpPr>
        <p:spPr>
          <a:xfrm>
            <a:off x="2791867" y="1637411"/>
            <a:ext cx="2916808" cy="432549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+mj-lt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82067" y="1694561"/>
            <a:ext cx="1394460" cy="8572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+mj-lt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82067" y="2719743"/>
            <a:ext cx="1394460" cy="9750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+mj-lt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82067" y="3847172"/>
            <a:ext cx="1394460" cy="98962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+mj-lt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82067" y="4997513"/>
            <a:ext cx="1394460" cy="96539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+mj-lt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655715" y="1866011"/>
            <a:ext cx="1028700" cy="8572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+mj-lt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660160" y="2875622"/>
            <a:ext cx="1024216" cy="83163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+mj-lt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639459" y="3942448"/>
            <a:ext cx="1044943" cy="77928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+mj-lt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621425" y="5018786"/>
            <a:ext cx="1123950" cy="82867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+mj-lt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51866" y="6133198"/>
            <a:ext cx="820788" cy="45422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+mj-l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1866" y="1396194"/>
            <a:ext cx="121920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u="heavy" spc="0" baseline="3034" dirty="0" smtClean="0">
                <a:latin typeface="+mj-lt"/>
                <a:cs typeface="Calibri"/>
              </a:rPr>
              <a:t>Af</a:t>
            </a:r>
            <a:r>
              <a:rPr sz="2700" b="1" u="heavy" spc="-9" baseline="3034" dirty="0" smtClean="0">
                <a:latin typeface="+mj-lt"/>
                <a:cs typeface="Calibri"/>
              </a:rPr>
              <a:t>r</a:t>
            </a:r>
            <a:r>
              <a:rPr sz="2700" b="1" u="heavy" spc="0" baseline="3034" dirty="0" smtClean="0">
                <a:latin typeface="+mj-lt"/>
                <a:cs typeface="Calibri"/>
              </a:rPr>
              <a:t>i</a:t>
            </a:r>
            <a:r>
              <a:rPr sz="2700" b="1" u="heavy" spc="-4" baseline="3034" dirty="0" smtClean="0">
                <a:latin typeface="+mj-lt"/>
                <a:cs typeface="Calibri"/>
              </a:rPr>
              <a:t>c</a:t>
            </a:r>
            <a:r>
              <a:rPr sz="2700" b="1" u="heavy" spc="0" baseline="3034" dirty="0" smtClean="0">
                <a:latin typeface="+mj-lt"/>
                <a:cs typeface="Calibri"/>
              </a:rPr>
              <a:t>an</a:t>
            </a:r>
            <a:endParaRPr sz="1800" dirty="0">
              <a:latin typeface="+mj-lt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17775" y="1422400"/>
            <a:ext cx="4335425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spc="0" baseline="3034" dirty="0" smtClean="0">
                <a:solidFill>
                  <a:srgbClr val="00477D"/>
                </a:solidFill>
                <a:latin typeface="+mj-lt"/>
                <a:cs typeface="Calibri"/>
              </a:rPr>
              <a:t>Is</a:t>
            </a:r>
            <a:r>
              <a:rPr sz="2700" b="1" spc="-9" baseline="3034" dirty="0" smtClean="0">
                <a:solidFill>
                  <a:srgbClr val="00477D"/>
                </a:solidFill>
                <a:latin typeface="+mj-lt"/>
                <a:cs typeface="Calibri"/>
              </a:rPr>
              <a:t> </a:t>
            </a:r>
            <a:r>
              <a:rPr sz="2700" b="1" spc="0" baseline="3034" dirty="0" smtClean="0">
                <a:solidFill>
                  <a:srgbClr val="00477D"/>
                </a:solidFill>
                <a:latin typeface="+mj-lt"/>
                <a:cs typeface="Calibri"/>
              </a:rPr>
              <a:t>it an</a:t>
            </a:r>
            <a:r>
              <a:rPr sz="2700" b="1" spc="4" baseline="3034" dirty="0" smtClean="0">
                <a:solidFill>
                  <a:srgbClr val="00477D"/>
                </a:solidFill>
                <a:latin typeface="+mj-lt"/>
                <a:cs typeface="Calibri"/>
              </a:rPr>
              <a:t> </a:t>
            </a:r>
            <a:r>
              <a:rPr sz="2700" b="1" spc="0" baseline="3034" dirty="0" smtClean="0">
                <a:solidFill>
                  <a:srgbClr val="00477D"/>
                </a:solidFill>
                <a:latin typeface="+mj-lt"/>
                <a:cs typeface="Calibri"/>
              </a:rPr>
              <a:t>Af</a:t>
            </a:r>
            <a:r>
              <a:rPr sz="2700" b="1" spc="-4" baseline="3034" dirty="0" smtClean="0">
                <a:solidFill>
                  <a:srgbClr val="00477D"/>
                </a:solidFill>
                <a:latin typeface="+mj-lt"/>
                <a:cs typeface="Calibri"/>
              </a:rPr>
              <a:t>r</a:t>
            </a:r>
            <a:r>
              <a:rPr sz="2700" b="1" spc="0" baseline="3034" dirty="0" smtClean="0">
                <a:solidFill>
                  <a:srgbClr val="00477D"/>
                </a:solidFill>
                <a:latin typeface="+mj-lt"/>
                <a:cs typeface="Calibri"/>
              </a:rPr>
              <a:t>i</a:t>
            </a:r>
            <a:r>
              <a:rPr sz="2700" b="1" spc="-4" baseline="3034" dirty="0" smtClean="0">
                <a:solidFill>
                  <a:srgbClr val="00477D"/>
                </a:solidFill>
                <a:latin typeface="+mj-lt"/>
                <a:cs typeface="Calibri"/>
              </a:rPr>
              <a:t>c</a:t>
            </a:r>
            <a:r>
              <a:rPr sz="2700" b="1" spc="0" baseline="3034" dirty="0" smtClean="0">
                <a:solidFill>
                  <a:srgbClr val="00477D"/>
                </a:solidFill>
                <a:latin typeface="+mj-lt"/>
                <a:cs typeface="Calibri"/>
              </a:rPr>
              <a:t>an</a:t>
            </a:r>
            <a:r>
              <a:rPr sz="2700" b="1" spc="-4" baseline="3034" dirty="0" smtClean="0">
                <a:solidFill>
                  <a:srgbClr val="00477D"/>
                </a:solidFill>
                <a:latin typeface="+mj-lt"/>
                <a:cs typeface="Calibri"/>
              </a:rPr>
              <a:t> </a:t>
            </a:r>
            <a:r>
              <a:rPr sz="2700" b="1" spc="0" baseline="3034" dirty="0" smtClean="0">
                <a:solidFill>
                  <a:srgbClr val="00477D"/>
                </a:solidFill>
                <a:latin typeface="+mj-lt"/>
                <a:cs typeface="Calibri"/>
              </a:rPr>
              <a:t>or I</a:t>
            </a:r>
            <a:r>
              <a:rPr sz="2700" b="1" spc="4" baseline="3034" dirty="0" smtClean="0">
                <a:solidFill>
                  <a:srgbClr val="00477D"/>
                </a:solidFill>
                <a:latin typeface="+mj-lt"/>
                <a:cs typeface="Calibri"/>
              </a:rPr>
              <a:t>nd</a:t>
            </a:r>
            <a:r>
              <a:rPr sz="2700" b="1" spc="0" baseline="3034" dirty="0" smtClean="0">
                <a:solidFill>
                  <a:srgbClr val="00477D"/>
                </a:solidFill>
                <a:latin typeface="+mj-lt"/>
                <a:cs typeface="Calibri"/>
              </a:rPr>
              <a:t>ian</a:t>
            </a:r>
            <a:r>
              <a:rPr sz="2700" b="1" spc="-4" baseline="3034" dirty="0" smtClean="0">
                <a:solidFill>
                  <a:srgbClr val="00477D"/>
                </a:solidFill>
                <a:latin typeface="+mj-lt"/>
                <a:cs typeface="Calibri"/>
              </a:rPr>
              <a:t> </a:t>
            </a:r>
            <a:r>
              <a:rPr sz="2700" b="1" spc="0" baseline="3034" dirty="0" smtClean="0">
                <a:solidFill>
                  <a:srgbClr val="00477D"/>
                </a:solidFill>
                <a:latin typeface="+mj-lt"/>
                <a:cs typeface="Calibri"/>
              </a:rPr>
              <a:t>El</a:t>
            </a:r>
            <a:r>
              <a:rPr sz="2700" b="1" spc="-4" baseline="3034" dirty="0" smtClean="0">
                <a:solidFill>
                  <a:srgbClr val="00477D"/>
                </a:solidFill>
                <a:latin typeface="+mj-lt"/>
                <a:cs typeface="Calibri"/>
              </a:rPr>
              <a:t>ep</a:t>
            </a:r>
            <a:r>
              <a:rPr sz="2700" b="1" spc="4" baseline="3034" dirty="0" smtClean="0">
                <a:solidFill>
                  <a:srgbClr val="00477D"/>
                </a:solidFill>
                <a:latin typeface="+mj-lt"/>
                <a:cs typeface="Calibri"/>
              </a:rPr>
              <a:t>h</a:t>
            </a:r>
            <a:r>
              <a:rPr sz="2700" b="1" spc="-9" baseline="3034" dirty="0" smtClean="0">
                <a:solidFill>
                  <a:srgbClr val="00477D"/>
                </a:solidFill>
                <a:latin typeface="+mj-lt"/>
                <a:cs typeface="Calibri"/>
              </a:rPr>
              <a:t>a</a:t>
            </a:r>
            <a:r>
              <a:rPr sz="2700" b="1" spc="-14" baseline="3034" dirty="0" smtClean="0">
                <a:solidFill>
                  <a:srgbClr val="00477D"/>
                </a:solidFill>
                <a:latin typeface="+mj-lt"/>
                <a:cs typeface="Calibri"/>
              </a:rPr>
              <a:t>n</a:t>
            </a:r>
            <a:r>
              <a:rPr sz="2700" b="1" spc="0" baseline="3034" dirty="0" smtClean="0">
                <a:solidFill>
                  <a:srgbClr val="00477D"/>
                </a:solidFill>
                <a:latin typeface="+mj-lt"/>
                <a:cs typeface="Calibri"/>
              </a:rPr>
              <a:t>t?</a:t>
            </a:r>
            <a:endParaRPr sz="1800" dirty="0">
              <a:latin typeface="+mj-lt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757696" y="1549400"/>
            <a:ext cx="925195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u="heavy" spc="0" baseline="3034" dirty="0" smtClean="0">
                <a:latin typeface="+mj-lt"/>
                <a:cs typeface="Calibri"/>
              </a:rPr>
              <a:t>In</a:t>
            </a:r>
            <a:r>
              <a:rPr sz="2700" b="1" u="heavy" spc="9" baseline="3034" dirty="0" smtClean="0">
                <a:latin typeface="+mj-lt"/>
                <a:cs typeface="Calibri"/>
              </a:rPr>
              <a:t>d</a:t>
            </a:r>
            <a:r>
              <a:rPr sz="2700" b="1" u="heavy" spc="0" baseline="3034" dirty="0" smtClean="0">
                <a:latin typeface="+mj-lt"/>
                <a:cs typeface="Calibri"/>
              </a:rPr>
              <a:t>ian</a:t>
            </a:r>
            <a:endParaRPr sz="1800" dirty="0">
              <a:latin typeface="+mj-lt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22704" y="6209665"/>
            <a:ext cx="6911695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spc="0" baseline="3034" dirty="0" smtClean="0">
                <a:latin typeface="+mj-lt"/>
                <a:cs typeface="Calibri"/>
              </a:rPr>
              <a:t>E</a:t>
            </a:r>
            <a:r>
              <a:rPr sz="2700" b="1" spc="-25" baseline="3034" dirty="0" smtClean="0">
                <a:latin typeface="+mj-lt"/>
                <a:cs typeface="Calibri"/>
              </a:rPr>
              <a:t>x</a:t>
            </a:r>
            <a:r>
              <a:rPr sz="2700" b="1" spc="0" baseline="3034" dirty="0" smtClean="0">
                <a:latin typeface="+mj-lt"/>
                <a:cs typeface="Calibri"/>
              </a:rPr>
              <a:t>amp</a:t>
            </a:r>
            <a:r>
              <a:rPr sz="2700" b="1" spc="4" baseline="3034" dirty="0" smtClean="0">
                <a:latin typeface="+mj-lt"/>
                <a:cs typeface="Calibri"/>
              </a:rPr>
              <a:t>l</a:t>
            </a:r>
            <a:r>
              <a:rPr sz="2700" b="1" spc="9" baseline="3034" dirty="0" smtClean="0">
                <a:latin typeface="+mj-lt"/>
                <a:cs typeface="Calibri"/>
              </a:rPr>
              <a:t>e</a:t>
            </a:r>
            <a:r>
              <a:rPr sz="2700" b="1" spc="0" baseline="3034" dirty="0" smtClean="0">
                <a:latin typeface="+mj-lt"/>
                <a:cs typeface="Calibri"/>
              </a:rPr>
              <a:t>-</a:t>
            </a:r>
            <a:r>
              <a:rPr sz="2700" b="1" spc="-4" baseline="3034" dirty="0" smtClean="0">
                <a:latin typeface="+mj-lt"/>
                <a:cs typeface="Calibri"/>
              </a:rPr>
              <a:t>b</a:t>
            </a:r>
            <a:r>
              <a:rPr sz="2700" b="1" spc="0" baseline="3034" dirty="0" smtClean="0">
                <a:latin typeface="+mj-lt"/>
                <a:cs typeface="Calibri"/>
              </a:rPr>
              <a:t>a</a:t>
            </a:r>
            <a:r>
              <a:rPr sz="2700" b="1" spc="-9" baseline="3034" dirty="0" smtClean="0">
                <a:latin typeface="+mj-lt"/>
                <a:cs typeface="Calibri"/>
              </a:rPr>
              <a:t>s</a:t>
            </a:r>
            <a:r>
              <a:rPr sz="2700" b="1" spc="-4" baseline="3034" dirty="0" smtClean="0">
                <a:latin typeface="+mj-lt"/>
                <a:cs typeface="Calibri"/>
              </a:rPr>
              <a:t>e</a:t>
            </a:r>
            <a:r>
              <a:rPr sz="2700" b="1" spc="0" baseline="3034" dirty="0" smtClean="0">
                <a:latin typeface="+mj-lt"/>
                <a:cs typeface="Calibri"/>
              </a:rPr>
              <a:t>d</a:t>
            </a:r>
            <a:r>
              <a:rPr sz="2700" b="1" spc="-4" baseline="3034" dirty="0" smtClean="0">
                <a:latin typeface="+mj-lt"/>
                <a:cs typeface="Calibri"/>
              </a:rPr>
              <a:t> </a:t>
            </a:r>
            <a:r>
              <a:rPr sz="2700" b="1" spc="0" baseline="3034" dirty="0" smtClean="0">
                <a:latin typeface="+mj-lt"/>
                <a:cs typeface="Calibri"/>
              </a:rPr>
              <a:t>Fin</a:t>
            </a:r>
            <a:r>
              <a:rPr sz="2700" b="1" spc="-4" baseline="3034" dirty="0" smtClean="0">
                <a:latin typeface="+mj-lt"/>
                <a:cs typeface="Calibri"/>
              </a:rPr>
              <a:t>e</a:t>
            </a:r>
            <a:r>
              <a:rPr sz="2700" b="1" spc="0" baseline="3034" dirty="0" smtClean="0">
                <a:latin typeface="+mj-lt"/>
                <a:cs typeface="Calibri"/>
              </a:rPr>
              <a:t>-</a:t>
            </a:r>
            <a:r>
              <a:rPr sz="2700" b="1" spc="4" baseline="3034" dirty="0" smtClean="0">
                <a:latin typeface="+mj-lt"/>
                <a:cs typeface="Calibri"/>
              </a:rPr>
              <a:t>G</a:t>
            </a:r>
            <a:r>
              <a:rPr sz="2700" b="1" spc="-39" baseline="3034" dirty="0" smtClean="0">
                <a:latin typeface="+mj-lt"/>
                <a:cs typeface="Calibri"/>
              </a:rPr>
              <a:t>r</a:t>
            </a:r>
            <a:r>
              <a:rPr sz="2700" b="1" spc="0" baseline="3034" dirty="0" smtClean="0">
                <a:latin typeface="+mj-lt"/>
                <a:cs typeface="Calibri"/>
              </a:rPr>
              <a:t>a</a:t>
            </a:r>
            <a:r>
              <a:rPr sz="2700" b="1" spc="-9" baseline="3034" dirty="0" smtClean="0">
                <a:latin typeface="+mj-lt"/>
                <a:cs typeface="Calibri"/>
              </a:rPr>
              <a:t>i</a:t>
            </a:r>
            <a:r>
              <a:rPr sz="2700" b="1" spc="-4" baseline="3034" dirty="0" smtClean="0">
                <a:latin typeface="+mj-lt"/>
                <a:cs typeface="Calibri"/>
              </a:rPr>
              <a:t>ne</a:t>
            </a:r>
            <a:r>
              <a:rPr sz="2700" b="1" spc="0" baseline="3034" dirty="0" smtClean="0">
                <a:latin typeface="+mj-lt"/>
                <a:cs typeface="Calibri"/>
              </a:rPr>
              <a:t>d</a:t>
            </a:r>
            <a:r>
              <a:rPr sz="2700" b="1" spc="-29" baseline="3034" dirty="0" smtClean="0">
                <a:latin typeface="+mj-lt"/>
                <a:cs typeface="Calibri"/>
              </a:rPr>
              <a:t> </a:t>
            </a:r>
            <a:r>
              <a:rPr sz="2700" b="1" spc="0" baseline="3034" dirty="0" smtClean="0">
                <a:latin typeface="+mj-lt"/>
                <a:cs typeface="Calibri"/>
              </a:rPr>
              <a:t>C</a:t>
            </a:r>
            <a:r>
              <a:rPr sz="2700" b="1" spc="-19" baseline="3034" dirty="0" smtClean="0">
                <a:latin typeface="+mj-lt"/>
                <a:cs typeface="Calibri"/>
              </a:rPr>
              <a:t>a</a:t>
            </a:r>
            <a:r>
              <a:rPr sz="2700" b="1" spc="-25" baseline="3034" dirty="0" smtClean="0">
                <a:latin typeface="+mj-lt"/>
                <a:cs typeface="Calibri"/>
              </a:rPr>
              <a:t>t</a:t>
            </a:r>
            <a:r>
              <a:rPr sz="2700" b="1" spc="4" baseline="3034" dirty="0" smtClean="0">
                <a:latin typeface="+mj-lt"/>
                <a:cs typeface="Calibri"/>
              </a:rPr>
              <a:t>e</a:t>
            </a:r>
            <a:r>
              <a:rPr sz="2700" b="1" spc="-14" baseline="3034" dirty="0" smtClean="0">
                <a:latin typeface="+mj-lt"/>
                <a:cs typeface="Calibri"/>
              </a:rPr>
              <a:t>g</a:t>
            </a:r>
            <a:r>
              <a:rPr sz="2700" b="1" spc="0" baseline="3034" dirty="0" smtClean="0">
                <a:latin typeface="+mj-lt"/>
                <a:cs typeface="Calibri"/>
              </a:rPr>
              <a:t>ori</a:t>
            </a:r>
            <a:r>
              <a:rPr sz="2700" b="1" spc="-14" baseline="3034" dirty="0" smtClean="0">
                <a:latin typeface="+mj-lt"/>
                <a:cs typeface="Calibri"/>
              </a:rPr>
              <a:t>z</a:t>
            </a:r>
            <a:r>
              <a:rPr sz="2700" b="1" spc="-25" baseline="3034" dirty="0" smtClean="0">
                <a:latin typeface="+mj-lt"/>
                <a:cs typeface="Calibri"/>
              </a:rPr>
              <a:t>a</a:t>
            </a:r>
            <a:r>
              <a:rPr sz="2700" b="1" spc="0" baseline="3034" dirty="0" smtClean="0">
                <a:latin typeface="+mj-lt"/>
                <a:cs typeface="Calibri"/>
              </a:rPr>
              <a:t>ti</a:t>
            </a:r>
            <a:r>
              <a:rPr sz="2700" b="1" spc="-4" baseline="3034" dirty="0" smtClean="0">
                <a:latin typeface="+mj-lt"/>
                <a:cs typeface="Calibri"/>
              </a:rPr>
              <a:t>o</a:t>
            </a:r>
            <a:r>
              <a:rPr sz="2700" b="1" spc="0" baseline="3034" dirty="0" smtClean="0">
                <a:latin typeface="+mj-lt"/>
                <a:cs typeface="Calibri"/>
              </a:rPr>
              <a:t>n</a:t>
            </a:r>
            <a:r>
              <a:rPr sz="2700" b="1" spc="-39" baseline="3034" dirty="0" smtClean="0">
                <a:latin typeface="+mj-lt"/>
                <a:cs typeface="Calibri"/>
              </a:rPr>
              <a:t> </a:t>
            </a:r>
            <a:r>
              <a:rPr sz="2700" b="1" spc="0" baseline="3034" dirty="0" smtClean="0">
                <a:latin typeface="+mj-lt"/>
                <a:cs typeface="Calibri"/>
              </a:rPr>
              <a:t>is </a:t>
            </a:r>
            <a:r>
              <a:rPr sz="2700" b="1" spc="4" baseline="3034" dirty="0" smtClean="0">
                <a:latin typeface="+mj-lt"/>
                <a:cs typeface="Calibri"/>
              </a:rPr>
              <a:t>H</a:t>
            </a:r>
            <a:r>
              <a:rPr sz="2700" b="1" spc="0" baseline="3034" dirty="0" smtClean="0">
                <a:latin typeface="+mj-lt"/>
                <a:cs typeface="Calibri"/>
              </a:rPr>
              <a:t>a</a:t>
            </a:r>
            <a:r>
              <a:rPr sz="2700" b="1" spc="-29" baseline="3034" dirty="0" smtClean="0">
                <a:latin typeface="+mj-lt"/>
                <a:cs typeface="Calibri"/>
              </a:rPr>
              <a:t>r</a:t>
            </a:r>
            <a:r>
              <a:rPr sz="2700" b="1" spc="4" baseline="3034" dirty="0" smtClean="0">
                <a:latin typeface="+mj-lt"/>
                <a:cs typeface="Calibri"/>
              </a:rPr>
              <a:t>d</a:t>
            </a:r>
            <a:r>
              <a:rPr sz="2700" b="1" spc="0" baseline="3034" dirty="0" smtClean="0">
                <a:latin typeface="+mj-lt"/>
                <a:cs typeface="Calibri"/>
              </a:rPr>
              <a:t>!!</a:t>
            </a:r>
            <a:endParaRPr sz="1800" dirty="0">
              <a:latin typeface="+mj-lt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43600" y="6654292"/>
            <a:ext cx="3124200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sz="2100" spc="0" baseline="1950" dirty="0" smtClean="0">
                <a:latin typeface="+mj-lt"/>
                <a:cs typeface="Calibri"/>
              </a:rPr>
              <a:t>S</a:t>
            </a:r>
            <a:r>
              <a:rPr sz="2100" spc="4" baseline="1950" dirty="0" smtClean="0">
                <a:latin typeface="+mj-lt"/>
                <a:cs typeface="Calibri"/>
              </a:rPr>
              <a:t>l</a:t>
            </a:r>
            <a:r>
              <a:rPr sz="2100" spc="0" baseline="1950" dirty="0" smtClean="0">
                <a:latin typeface="+mj-lt"/>
                <a:cs typeface="Calibri"/>
              </a:rPr>
              <a:t>ide</a:t>
            </a:r>
            <a:r>
              <a:rPr sz="2100" spc="-9" baseline="1950" dirty="0" smtClean="0">
                <a:latin typeface="+mj-lt"/>
                <a:cs typeface="Calibri"/>
              </a:rPr>
              <a:t> </a:t>
            </a:r>
            <a:r>
              <a:rPr sz="2100" spc="-4" baseline="1950" dirty="0" smtClean="0">
                <a:latin typeface="+mj-lt"/>
                <a:cs typeface="Calibri"/>
              </a:rPr>
              <a:t>C</a:t>
            </a:r>
            <a:r>
              <a:rPr sz="2100" spc="-19" baseline="1950" dirty="0" smtClean="0">
                <a:latin typeface="+mj-lt"/>
                <a:cs typeface="Calibri"/>
              </a:rPr>
              <a:t>r</a:t>
            </a:r>
            <a:r>
              <a:rPr sz="2100" spc="0" baseline="1950" dirty="0" smtClean="0">
                <a:latin typeface="+mj-lt"/>
                <a:cs typeface="Calibri"/>
              </a:rPr>
              <a:t>e</a:t>
            </a:r>
            <a:r>
              <a:rPr sz="2100" spc="-9" baseline="1950" dirty="0" smtClean="0">
                <a:latin typeface="+mj-lt"/>
                <a:cs typeface="Calibri"/>
              </a:rPr>
              <a:t>d</a:t>
            </a:r>
            <a:r>
              <a:rPr sz="2100" spc="0" baseline="1950" dirty="0" smtClean="0">
                <a:latin typeface="+mj-lt"/>
                <a:cs typeface="Calibri"/>
              </a:rPr>
              <a:t>it:</a:t>
            </a:r>
            <a:r>
              <a:rPr sz="2100" spc="19" baseline="1950" dirty="0" smtClean="0">
                <a:latin typeface="+mj-lt"/>
                <a:cs typeface="Calibri"/>
              </a:rPr>
              <a:t> </a:t>
            </a:r>
            <a:r>
              <a:rPr sz="2100" spc="-4" baseline="1950" dirty="0" smtClean="0">
                <a:latin typeface="+mj-lt"/>
                <a:cs typeface="Calibri"/>
              </a:rPr>
              <a:t>Ch</a:t>
            </a:r>
            <a:r>
              <a:rPr sz="2100" spc="0" baseline="1950" dirty="0" smtClean="0">
                <a:latin typeface="+mj-lt"/>
                <a:cs typeface="Calibri"/>
              </a:rPr>
              <a:t>ri</a:t>
            </a:r>
            <a:r>
              <a:rPr sz="2100" spc="-4" baseline="1950" dirty="0" smtClean="0">
                <a:latin typeface="+mj-lt"/>
                <a:cs typeface="Calibri"/>
              </a:rPr>
              <a:t>s</a:t>
            </a:r>
            <a:r>
              <a:rPr sz="2100" spc="-14" baseline="1950" dirty="0" smtClean="0">
                <a:latin typeface="+mj-lt"/>
                <a:cs typeface="Calibri"/>
              </a:rPr>
              <a:t>t</a:t>
            </a:r>
            <a:r>
              <a:rPr sz="2100" spc="0" baseline="1950" dirty="0" smtClean="0">
                <a:latin typeface="+mj-lt"/>
                <a:cs typeface="Calibri"/>
              </a:rPr>
              <a:t>oph</a:t>
            </a:r>
            <a:r>
              <a:rPr sz="2100" spc="9" baseline="1950" dirty="0" smtClean="0">
                <a:latin typeface="+mj-lt"/>
                <a:cs typeface="Calibri"/>
              </a:rPr>
              <a:t> </a:t>
            </a:r>
            <a:r>
              <a:rPr sz="2100" spc="0" baseline="1950" dirty="0" smtClean="0">
                <a:latin typeface="+mj-lt"/>
                <a:cs typeface="Calibri"/>
              </a:rPr>
              <a:t>La</a:t>
            </a:r>
            <a:r>
              <a:rPr sz="2100" spc="-4" baseline="1950" dirty="0" smtClean="0">
                <a:latin typeface="+mj-lt"/>
                <a:cs typeface="Calibri"/>
              </a:rPr>
              <a:t>mp</a:t>
            </a:r>
            <a:r>
              <a:rPr sz="2100" spc="0" baseline="1950" dirty="0" smtClean="0">
                <a:latin typeface="+mj-lt"/>
                <a:cs typeface="Calibri"/>
              </a:rPr>
              <a:t>ert</a:t>
            </a:r>
            <a:endParaRPr sz="1400" dirty="0">
              <a:latin typeface="+mj-lt"/>
              <a:cs typeface="Calibri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83757" y="228600"/>
            <a:ext cx="7696200" cy="639888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Fine-grained categorization</a:t>
            </a:r>
            <a:endParaRPr lang="en-US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6"/>
          <p:cNvSpPr/>
          <p:nvPr/>
        </p:nvSpPr>
        <p:spPr>
          <a:xfrm>
            <a:off x="2743200" y="1669645"/>
            <a:ext cx="2916808" cy="432549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600">
              <a:latin typeface="+mj-lt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33400" y="1726795"/>
            <a:ext cx="1394460" cy="8572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600">
              <a:latin typeface="+mj-lt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33400" y="2751977"/>
            <a:ext cx="1394460" cy="9750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600">
              <a:latin typeface="+mj-lt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33400" y="3879406"/>
            <a:ext cx="1394460" cy="98962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600">
              <a:latin typeface="+mj-lt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33400" y="5029747"/>
            <a:ext cx="1394460" cy="96539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600">
              <a:latin typeface="+mj-lt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28600" y="4753979"/>
            <a:ext cx="2133600" cy="878065"/>
          </a:xfrm>
          <a:custGeom>
            <a:avLst/>
            <a:gdLst/>
            <a:ahLst/>
            <a:cxnLst/>
            <a:rect l="l" t="t" r="r" b="b"/>
            <a:pathLst>
              <a:path w="2133600" h="878065">
                <a:moveTo>
                  <a:pt x="0" y="878065"/>
                </a:moveTo>
                <a:lnTo>
                  <a:pt x="2133600" y="878065"/>
                </a:lnTo>
                <a:lnTo>
                  <a:pt x="2133600" y="0"/>
                </a:lnTo>
                <a:lnTo>
                  <a:pt x="0" y="0"/>
                </a:lnTo>
                <a:lnTo>
                  <a:pt x="0" y="878065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noAutofit/>
          </a:bodyPr>
          <a:lstStyle/>
          <a:p>
            <a:endParaRPr sz="1600">
              <a:latin typeface="+mj-lt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228600" y="4753979"/>
            <a:ext cx="2133600" cy="878065"/>
          </a:xfrm>
          <a:custGeom>
            <a:avLst/>
            <a:gdLst/>
            <a:ahLst/>
            <a:cxnLst/>
            <a:rect l="l" t="t" r="r" b="b"/>
            <a:pathLst>
              <a:path w="2133600" h="878065">
                <a:moveTo>
                  <a:pt x="0" y="878065"/>
                </a:moveTo>
                <a:lnTo>
                  <a:pt x="2133600" y="878065"/>
                </a:lnTo>
                <a:lnTo>
                  <a:pt x="2133600" y="0"/>
                </a:lnTo>
                <a:lnTo>
                  <a:pt x="0" y="0"/>
                </a:lnTo>
                <a:lnTo>
                  <a:pt x="0" y="878065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>
              <a:latin typeface="+mj-lt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607048" y="1898245"/>
            <a:ext cx="1028700" cy="8572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600">
              <a:latin typeface="+mj-lt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611493" y="2907856"/>
            <a:ext cx="1024216" cy="83163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600">
              <a:latin typeface="+mj-lt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590792" y="3974682"/>
            <a:ext cx="1044943" cy="77928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600">
              <a:latin typeface="+mj-lt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572758" y="5051020"/>
            <a:ext cx="1123950" cy="82867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600">
              <a:latin typeface="+mj-lt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095999" y="4717657"/>
            <a:ext cx="2386901" cy="878065"/>
          </a:xfrm>
          <a:custGeom>
            <a:avLst/>
            <a:gdLst/>
            <a:ahLst/>
            <a:cxnLst/>
            <a:rect l="l" t="t" r="r" b="b"/>
            <a:pathLst>
              <a:path w="2133600" h="878065">
                <a:moveTo>
                  <a:pt x="0" y="878065"/>
                </a:moveTo>
                <a:lnTo>
                  <a:pt x="2133600" y="878065"/>
                </a:lnTo>
                <a:lnTo>
                  <a:pt x="2133600" y="0"/>
                </a:lnTo>
                <a:lnTo>
                  <a:pt x="0" y="0"/>
                </a:lnTo>
                <a:lnTo>
                  <a:pt x="0" y="878065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noAutofit/>
          </a:bodyPr>
          <a:lstStyle/>
          <a:p>
            <a:endParaRPr sz="1600">
              <a:latin typeface="+mj-lt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096000" y="4717657"/>
            <a:ext cx="2384996" cy="878065"/>
          </a:xfrm>
          <a:custGeom>
            <a:avLst/>
            <a:gdLst/>
            <a:ahLst/>
            <a:cxnLst/>
            <a:rect l="l" t="t" r="r" b="b"/>
            <a:pathLst>
              <a:path w="2133600" h="878065">
                <a:moveTo>
                  <a:pt x="0" y="878065"/>
                </a:moveTo>
                <a:lnTo>
                  <a:pt x="2133600" y="878065"/>
                </a:lnTo>
                <a:lnTo>
                  <a:pt x="2133600" y="0"/>
                </a:lnTo>
                <a:lnTo>
                  <a:pt x="0" y="0"/>
                </a:lnTo>
                <a:lnTo>
                  <a:pt x="0" y="878065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>
              <a:latin typeface="+mj-lt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37032" y="6246267"/>
            <a:ext cx="820788" cy="45422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600">
              <a:latin typeface="+mj-l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3190" y="1363829"/>
            <a:ext cx="959409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400" b="1" u="heavy" spc="0" baseline="3034" dirty="0" smtClean="0">
                <a:latin typeface="+mj-lt"/>
                <a:cs typeface="Calibri"/>
              </a:rPr>
              <a:t>Af</a:t>
            </a:r>
            <a:r>
              <a:rPr sz="2400" b="1" u="heavy" spc="-9" baseline="3034" dirty="0" smtClean="0">
                <a:latin typeface="+mj-lt"/>
                <a:cs typeface="Calibri"/>
              </a:rPr>
              <a:t>r</a:t>
            </a:r>
            <a:r>
              <a:rPr sz="2400" b="1" u="heavy" spc="0" baseline="3034" dirty="0" smtClean="0">
                <a:latin typeface="+mj-lt"/>
                <a:cs typeface="Calibri"/>
              </a:rPr>
              <a:t>i</a:t>
            </a:r>
            <a:r>
              <a:rPr sz="2400" b="1" u="heavy" spc="-4" baseline="3034" dirty="0" smtClean="0">
                <a:latin typeface="+mj-lt"/>
                <a:cs typeface="Calibri"/>
              </a:rPr>
              <a:t>c</a:t>
            </a:r>
            <a:r>
              <a:rPr sz="2400" b="1" u="heavy" spc="0" baseline="3034" dirty="0" smtClean="0">
                <a:latin typeface="+mj-lt"/>
                <a:cs typeface="Calibri"/>
              </a:rPr>
              <a:t>an</a:t>
            </a:r>
            <a:endParaRPr sz="1600" dirty="0">
              <a:latin typeface="+mj-lt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438400" y="1422400"/>
            <a:ext cx="3807206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400" b="1" spc="0" baseline="3034" dirty="0" smtClean="0">
                <a:solidFill>
                  <a:srgbClr val="00477D"/>
                </a:solidFill>
                <a:latin typeface="+mj-lt"/>
                <a:cs typeface="Calibri"/>
              </a:rPr>
              <a:t>Is</a:t>
            </a:r>
            <a:r>
              <a:rPr sz="2400" b="1" spc="-9" baseline="3034" dirty="0" smtClean="0">
                <a:solidFill>
                  <a:srgbClr val="00477D"/>
                </a:solidFill>
                <a:latin typeface="+mj-lt"/>
                <a:cs typeface="Calibri"/>
              </a:rPr>
              <a:t> </a:t>
            </a:r>
            <a:r>
              <a:rPr sz="2400" b="1" spc="0" baseline="3034" dirty="0" smtClean="0">
                <a:solidFill>
                  <a:srgbClr val="00477D"/>
                </a:solidFill>
                <a:latin typeface="+mj-lt"/>
                <a:cs typeface="Calibri"/>
              </a:rPr>
              <a:t>it an</a:t>
            </a:r>
            <a:r>
              <a:rPr sz="2400" b="1" spc="4" baseline="3034" dirty="0" smtClean="0">
                <a:solidFill>
                  <a:srgbClr val="00477D"/>
                </a:solidFill>
                <a:latin typeface="+mj-lt"/>
                <a:cs typeface="Calibri"/>
              </a:rPr>
              <a:t> </a:t>
            </a:r>
            <a:r>
              <a:rPr sz="2400" b="1" spc="0" baseline="3034" dirty="0" smtClean="0">
                <a:solidFill>
                  <a:srgbClr val="00477D"/>
                </a:solidFill>
                <a:latin typeface="+mj-lt"/>
                <a:cs typeface="Calibri"/>
              </a:rPr>
              <a:t>Af</a:t>
            </a:r>
            <a:r>
              <a:rPr sz="2400" b="1" spc="-4" baseline="3034" dirty="0" smtClean="0">
                <a:solidFill>
                  <a:srgbClr val="00477D"/>
                </a:solidFill>
                <a:latin typeface="+mj-lt"/>
                <a:cs typeface="Calibri"/>
              </a:rPr>
              <a:t>r</a:t>
            </a:r>
            <a:r>
              <a:rPr sz="2400" b="1" spc="0" baseline="3034" dirty="0" smtClean="0">
                <a:solidFill>
                  <a:srgbClr val="00477D"/>
                </a:solidFill>
                <a:latin typeface="+mj-lt"/>
                <a:cs typeface="Calibri"/>
              </a:rPr>
              <a:t>i</a:t>
            </a:r>
            <a:r>
              <a:rPr sz="2400" b="1" spc="-4" baseline="3034" dirty="0" smtClean="0">
                <a:solidFill>
                  <a:srgbClr val="00477D"/>
                </a:solidFill>
                <a:latin typeface="+mj-lt"/>
                <a:cs typeface="Calibri"/>
              </a:rPr>
              <a:t>c</a:t>
            </a:r>
            <a:r>
              <a:rPr sz="2400" b="1" spc="0" baseline="3034" dirty="0" smtClean="0">
                <a:solidFill>
                  <a:srgbClr val="00477D"/>
                </a:solidFill>
                <a:latin typeface="+mj-lt"/>
                <a:cs typeface="Calibri"/>
              </a:rPr>
              <a:t>an</a:t>
            </a:r>
            <a:r>
              <a:rPr sz="2400" b="1" spc="-4" baseline="3034" dirty="0" smtClean="0">
                <a:solidFill>
                  <a:srgbClr val="00477D"/>
                </a:solidFill>
                <a:latin typeface="+mj-lt"/>
                <a:cs typeface="Calibri"/>
              </a:rPr>
              <a:t> </a:t>
            </a:r>
            <a:r>
              <a:rPr sz="2400" b="1" spc="0" baseline="3034" dirty="0" smtClean="0">
                <a:solidFill>
                  <a:srgbClr val="00477D"/>
                </a:solidFill>
                <a:latin typeface="+mj-lt"/>
                <a:cs typeface="Calibri"/>
              </a:rPr>
              <a:t>or I</a:t>
            </a:r>
            <a:r>
              <a:rPr sz="2400" b="1" spc="4" baseline="3034" dirty="0" smtClean="0">
                <a:solidFill>
                  <a:srgbClr val="00477D"/>
                </a:solidFill>
                <a:latin typeface="+mj-lt"/>
                <a:cs typeface="Calibri"/>
              </a:rPr>
              <a:t>nd</a:t>
            </a:r>
            <a:r>
              <a:rPr sz="2400" b="1" spc="0" baseline="3034" dirty="0" smtClean="0">
                <a:solidFill>
                  <a:srgbClr val="00477D"/>
                </a:solidFill>
                <a:latin typeface="+mj-lt"/>
                <a:cs typeface="Calibri"/>
              </a:rPr>
              <a:t>ian</a:t>
            </a:r>
            <a:r>
              <a:rPr sz="2400" b="1" spc="-4" baseline="3034" dirty="0" smtClean="0">
                <a:solidFill>
                  <a:srgbClr val="00477D"/>
                </a:solidFill>
                <a:latin typeface="+mj-lt"/>
                <a:cs typeface="Calibri"/>
              </a:rPr>
              <a:t> </a:t>
            </a:r>
            <a:r>
              <a:rPr sz="2400" b="1" spc="0" baseline="3034" dirty="0" smtClean="0">
                <a:solidFill>
                  <a:srgbClr val="00477D"/>
                </a:solidFill>
                <a:latin typeface="+mj-lt"/>
                <a:cs typeface="Calibri"/>
              </a:rPr>
              <a:t>El</a:t>
            </a:r>
            <a:r>
              <a:rPr sz="2400" b="1" spc="-4" baseline="3034" dirty="0" smtClean="0">
                <a:solidFill>
                  <a:srgbClr val="00477D"/>
                </a:solidFill>
                <a:latin typeface="+mj-lt"/>
                <a:cs typeface="Calibri"/>
              </a:rPr>
              <a:t>ep</a:t>
            </a:r>
            <a:r>
              <a:rPr sz="2400" b="1" spc="4" baseline="3034" dirty="0" smtClean="0">
                <a:solidFill>
                  <a:srgbClr val="00477D"/>
                </a:solidFill>
                <a:latin typeface="+mj-lt"/>
                <a:cs typeface="Calibri"/>
              </a:rPr>
              <a:t>h</a:t>
            </a:r>
            <a:r>
              <a:rPr sz="2400" b="1" spc="-9" baseline="3034" dirty="0" smtClean="0">
                <a:solidFill>
                  <a:srgbClr val="00477D"/>
                </a:solidFill>
                <a:latin typeface="+mj-lt"/>
                <a:cs typeface="Calibri"/>
              </a:rPr>
              <a:t>a</a:t>
            </a:r>
            <a:r>
              <a:rPr sz="2400" b="1" spc="-14" baseline="3034" dirty="0" smtClean="0">
                <a:solidFill>
                  <a:srgbClr val="00477D"/>
                </a:solidFill>
                <a:latin typeface="+mj-lt"/>
                <a:cs typeface="Calibri"/>
              </a:rPr>
              <a:t>n</a:t>
            </a:r>
            <a:r>
              <a:rPr sz="2400" b="1" spc="0" baseline="3034" dirty="0" smtClean="0">
                <a:solidFill>
                  <a:srgbClr val="00477D"/>
                </a:solidFill>
                <a:latin typeface="+mj-lt"/>
                <a:cs typeface="Calibri"/>
              </a:rPr>
              <a:t>t?</a:t>
            </a:r>
            <a:endParaRPr sz="1600" dirty="0">
              <a:latin typeface="+mj-lt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749954" y="1542469"/>
            <a:ext cx="1077087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400" b="1" u="heavy" spc="0" baseline="3034" dirty="0" smtClean="0">
                <a:latin typeface="+mj-lt"/>
                <a:cs typeface="Calibri"/>
              </a:rPr>
              <a:t>In</a:t>
            </a:r>
            <a:r>
              <a:rPr sz="2400" b="1" u="heavy" spc="9" baseline="3034" dirty="0" smtClean="0">
                <a:latin typeface="+mj-lt"/>
                <a:cs typeface="Calibri"/>
              </a:rPr>
              <a:t>d</a:t>
            </a:r>
            <a:r>
              <a:rPr sz="2400" b="1" u="heavy" spc="0" baseline="3034" dirty="0" smtClean="0">
                <a:latin typeface="+mj-lt"/>
                <a:cs typeface="Calibri"/>
              </a:rPr>
              <a:t>ian</a:t>
            </a:r>
            <a:endParaRPr sz="1600" dirty="0">
              <a:latin typeface="+mj-lt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50594" y="6253481"/>
            <a:ext cx="6836453" cy="5283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400" b="1" spc="0" baseline="3034" dirty="0" smtClean="0">
                <a:latin typeface="+mj-lt"/>
                <a:cs typeface="Calibri"/>
              </a:rPr>
              <a:t>V</a:t>
            </a:r>
            <a:r>
              <a:rPr sz="2400" b="1" spc="4" baseline="3034" dirty="0" smtClean="0">
                <a:latin typeface="+mj-lt"/>
                <a:cs typeface="Calibri"/>
              </a:rPr>
              <a:t>i</a:t>
            </a:r>
            <a:r>
              <a:rPr sz="2400" b="1" spc="0" baseline="3034" dirty="0" smtClean="0">
                <a:latin typeface="+mj-lt"/>
                <a:cs typeface="Calibri"/>
              </a:rPr>
              <a:t>s</a:t>
            </a:r>
            <a:r>
              <a:rPr sz="2400" b="1" spc="4" baseline="3034" dirty="0" smtClean="0">
                <a:latin typeface="+mj-lt"/>
                <a:cs typeface="Calibri"/>
              </a:rPr>
              <a:t>u</a:t>
            </a:r>
            <a:r>
              <a:rPr sz="2400" b="1" spc="0" baseline="3034" dirty="0" smtClean="0">
                <a:latin typeface="+mj-lt"/>
                <a:cs typeface="Calibri"/>
              </a:rPr>
              <a:t>al</a:t>
            </a:r>
            <a:r>
              <a:rPr sz="2400" b="1" spc="-34" baseline="3034" dirty="0" smtClean="0">
                <a:latin typeface="+mj-lt"/>
                <a:cs typeface="Calibri"/>
              </a:rPr>
              <a:t> </a:t>
            </a:r>
            <a:r>
              <a:rPr sz="2400" b="1" spc="4" baseline="3034" dirty="0" smtClean="0">
                <a:latin typeface="+mj-lt"/>
                <a:cs typeface="Calibri"/>
              </a:rPr>
              <a:t>d</a:t>
            </a:r>
            <a:r>
              <a:rPr sz="2400" b="1" spc="0" baseline="3034" dirty="0" smtClean="0">
                <a:latin typeface="+mj-lt"/>
                <a:cs typeface="Calibri"/>
              </a:rPr>
              <a:t>i</a:t>
            </a:r>
            <a:r>
              <a:rPr sz="2400" b="1" spc="-19" baseline="3034" dirty="0" smtClean="0">
                <a:latin typeface="+mj-lt"/>
                <a:cs typeface="Calibri"/>
              </a:rPr>
              <a:t>s</a:t>
            </a:r>
            <a:r>
              <a:rPr sz="2400" b="1" spc="0" baseline="3034" dirty="0" smtClean="0">
                <a:latin typeface="+mj-lt"/>
                <a:cs typeface="Calibri"/>
              </a:rPr>
              <a:t>ti</a:t>
            </a:r>
            <a:r>
              <a:rPr sz="2400" b="1" spc="4" baseline="3034" dirty="0" smtClean="0">
                <a:latin typeface="+mj-lt"/>
                <a:cs typeface="Calibri"/>
              </a:rPr>
              <a:t>n</a:t>
            </a:r>
            <a:r>
              <a:rPr sz="2400" b="1" spc="0" baseline="3034" dirty="0" smtClean="0">
                <a:latin typeface="+mj-lt"/>
                <a:cs typeface="Calibri"/>
              </a:rPr>
              <a:t>ction</a:t>
            </a:r>
            <a:r>
              <a:rPr sz="2400" b="1" spc="-44" baseline="3034" dirty="0" smtClean="0">
                <a:latin typeface="+mj-lt"/>
                <a:cs typeface="Calibri"/>
              </a:rPr>
              <a:t> </a:t>
            </a:r>
            <a:r>
              <a:rPr sz="2400" b="1" spc="0" baseline="3034" dirty="0" smtClean="0">
                <a:latin typeface="+mj-lt"/>
                <a:cs typeface="Calibri"/>
              </a:rPr>
              <a:t>of</a:t>
            </a:r>
            <a:r>
              <a:rPr sz="2400" b="1" spc="9" baseline="3034" dirty="0" smtClean="0">
                <a:latin typeface="+mj-lt"/>
                <a:cs typeface="Calibri"/>
              </a:rPr>
              <a:t> </a:t>
            </a:r>
            <a:r>
              <a:rPr sz="2400" b="1" spc="0" baseline="3034" dirty="0" smtClean="0">
                <a:latin typeface="+mj-lt"/>
                <a:cs typeface="Calibri"/>
              </a:rPr>
              <a:t>s</a:t>
            </a:r>
            <a:r>
              <a:rPr sz="2400" b="1" spc="4" baseline="3034" dirty="0" smtClean="0">
                <a:latin typeface="+mj-lt"/>
                <a:cs typeface="Calibri"/>
              </a:rPr>
              <a:t>ub</a:t>
            </a:r>
            <a:r>
              <a:rPr sz="2400" b="1" spc="0" baseline="3034" dirty="0" smtClean="0">
                <a:latin typeface="+mj-lt"/>
                <a:cs typeface="Calibri"/>
              </a:rPr>
              <a:t>o</a:t>
            </a:r>
            <a:r>
              <a:rPr sz="2400" b="1" spc="-25" baseline="3034" dirty="0" smtClean="0">
                <a:latin typeface="+mj-lt"/>
                <a:cs typeface="Calibri"/>
              </a:rPr>
              <a:t>r</a:t>
            </a:r>
            <a:r>
              <a:rPr sz="2400" b="1" spc="-4" baseline="3034" dirty="0" smtClean="0">
                <a:latin typeface="+mj-lt"/>
                <a:cs typeface="Calibri"/>
              </a:rPr>
              <a:t>d</a:t>
            </a:r>
            <a:r>
              <a:rPr sz="2400" b="1" spc="0" baseline="3034" dirty="0" smtClean="0">
                <a:latin typeface="+mj-lt"/>
                <a:cs typeface="Calibri"/>
              </a:rPr>
              <a:t>in</a:t>
            </a:r>
            <a:r>
              <a:rPr sz="2400" b="1" spc="-14" baseline="3034" dirty="0" smtClean="0">
                <a:latin typeface="+mj-lt"/>
                <a:cs typeface="Calibri"/>
              </a:rPr>
              <a:t>a</a:t>
            </a:r>
            <a:r>
              <a:rPr sz="2400" b="1" spc="-25" baseline="3034" dirty="0" smtClean="0">
                <a:latin typeface="+mj-lt"/>
                <a:cs typeface="Calibri"/>
              </a:rPr>
              <a:t>t</a:t>
            </a:r>
            <a:r>
              <a:rPr sz="2400" b="1" spc="0" baseline="3034" dirty="0" smtClean="0">
                <a:latin typeface="+mj-lt"/>
                <a:cs typeface="Calibri"/>
              </a:rPr>
              <a:t>e</a:t>
            </a:r>
            <a:r>
              <a:rPr sz="2400" b="1" spc="-39" baseline="3034" dirty="0" smtClean="0">
                <a:latin typeface="+mj-lt"/>
                <a:cs typeface="Calibri"/>
              </a:rPr>
              <a:t> </a:t>
            </a:r>
            <a:r>
              <a:rPr sz="2400" b="1" spc="-9" baseline="3034" dirty="0" smtClean="0">
                <a:latin typeface="+mj-lt"/>
                <a:cs typeface="Calibri"/>
              </a:rPr>
              <a:t>ca</a:t>
            </a:r>
            <a:r>
              <a:rPr sz="2400" b="1" spc="-25" baseline="3034" dirty="0" smtClean="0">
                <a:latin typeface="+mj-lt"/>
                <a:cs typeface="Calibri"/>
              </a:rPr>
              <a:t>t</a:t>
            </a:r>
            <a:r>
              <a:rPr sz="2400" b="1" spc="4" baseline="3034" dirty="0" smtClean="0">
                <a:latin typeface="+mj-lt"/>
                <a:cs typeface="Calibri"/>
              </a:rPr>
              <a:t>e</a:t>
            </a:r>
            <a:r>
              <a:rPr sz="2400" b="1" spc="-14" baseline="3034" dirty="0" smtClean="0">
                <a:latin typeface="+mj-lt"/>
                <a:cs typeface="Calibri"/>
              </a:rPr>
              <a:t>g</a:t>
            </a:r>
            <a:r>
              <a:rPr sz="2400" b="1" spc="0" baseline="3034" dirty="0" smtClean="0">
                <a:latin typeface="+mj-lt"/>
                <a:cs typeface="Calibri"/>
              </a:rPr>
              <a:t>ories</a:t>
            </a:r>
            <a:r>
              <a:rPr sz="2400" b="1" spc="-14" baseline="3034" dirty="0" smtClean="0">
                <a:latin typeface="+mj-lt"/>
                <a:cs typeface="Calibri"/>
              </a:rPr>
              <a:t> </a:t>
            </a:r>
            <a:r>
              <a:rPr sz="2400" b="1" spc="0" baseline="3034" dirty="0" smtClean="0">
                <a:latin typeface="+mj-lt"/>
                <a:cs typeface="Calibri"/>
              </a:rPr>
              <a:t>m</a:t>
            </a:r>
            <a:r>
              <a:rPr sz="2400" b="1" spc="-34" baseline="3034" dirty="0" smtClean="0">
                <a:latin typeface="+mj-lt"/>
                <a:cs typeface="Calibri"/>
              </a:rPr>
              <a:t>a</a:t>
            </a:r>
            <a:r>
              <a:rPr sz="2400" b="1" spc="0" baseline="3034" dirty="0" smtClean="0">
                <a:latin typeface="+mj-lt"/>
                <a:cs typeface="Calibri"/>
              </a:rPr>
              <a:t>y</a:t>
            </a:r>
            <a:r>
              <a:rPr sz="2400" b="1" spc="-25" baseline="3034" dirty="0" smtClean="0">
                <a:latin typeface="+mj-lt"/>
                <a:cs typeface="Calibri"/>
              </a:rPr>
              <a:t> </a:t>
            </a:r>
            <a:r>
              <a:rPr sz="2400" b="1" spc="4" baseline="3034" dirty="0" smtClean="0">
                <a:latin typeface="+mj-lt"/>
                <a:cs typeface="Calibri"/>
              </a:rPr>
              <a:t>b</a:t>
            </a:r>
            <a:r>
              <a:rPr sz="2400" b="1" spc="0" baseline="3034" dirty="0" smtClean="0">
                <a:latin typeface="+mj-lt"/>
                <a:cs typeface="Calibri"/>
              </a:rPr>
              <a:t>e</a:t>
            </a:r>
            <a:r>
              <a:rPr sz="2400" b="1" spc="-4" baseline="3034" dirty="0" smtClean="0">
                <a:latin typeface="+mj-lt"/>
                <a:cs typeface="Calibri"/>
              </a:rPr>
              <a:t> </a:t>
            </a:r>
            <a:r>
              <a:rPr sz="2400" b="1" spc="4" baseline="3034" dirty="0" smtClean="0">
                <a:latin typeface="+mj-lt"/>
                <a:cs typeface="Calibri"/>
              </a:rPr>
              <a:t>qu</a:t>
            </a:r>
            <a:r>
              <a:rPr sz="2400" b="1" spc="0" baseline="3034" dirty="0" smtClean="0">
                <a:latin typeface="+mj-lt"/>
                <a:cs typeface="Calibri"/>
              </a:rPr>
              <a:t>i</a:t>
            </a:r>
            <a:r>
              <a:rPr sz="2400" b="1" spc="-19" baseline="3034" dirty="0" smtClean="0">
                <a:latin typeface="+mj-lt"/>
                <a:cs typeface="Calibri"/>
              </a:rPr>
              <a:t>t</a:t>
            </a:r>
            <a:r>
              <a:rPr sz="2400" b="1" spc="0" baseline="3034" dirty="0" smtClean="0">
                <a:latin typeface="+mj-lt"/>
                <a:cs typeface="Calibri"/>
              </a:rPr>
              <a:t>e</a:t>
            </a:r>
            <a:r>
              <a:rPr sz="2400" b="1" spc="-29" baseline="3034" dirty="0" smtClean="0">
                <a:latin typeface="+mj-lt"/>
                <a:cs typeface="Calibri"/>
              </a:rPr>
              <a:t> </a:t>
            </a:r>
            <a:r>
              <a:rPr sz="2400" b="1" spc="0" baseline="3034" dirty="0" smtClean="0">
                <a:latin typeface="+mj-lt"/>
                <a:cs typeface="Calibri"/>
              </a:rPr>
              <a:t>s</a:t>
            </a:r>
            <a:r>
              <a:rPr sz="2400" b="1" spc="4" baseline="3034" dirty="0" smtClean="0">
                <a:latin typeface="+mj-lt"/>
                <a:cs typeface="Calibri"/>
              </a:rPr>
              <a:t>u</a:t>
            </a:r>
            <a:r>
              <a:rPr sz="2400" b="1" spc="-4" baseline="3034" dirty="0" smtClean="0">
                <a:latin typeface="+mj-lt"/>
                <a:cs typeface="Calibri"/>
              </a:rPr>
              <a:t>b</a:t>
            </a:r>
            <a:r>
              <a:rPr sz="2400" b="1" spc="0" baseline="3034" dirty="0" smtClean="0">
                <a:latin typeface="+mj-lt"/>
                <a:cs typeface="Calibri"/>
              </a:rPr>
              <a:t>tl</a:t>
            </a:r>
            <a:r>
              <a:rPr sz="2400" b="1" spc="4" baseline="3034" dirty="0" smtClean="0">
                <a:latin typeface="+mj-lt"/>
                <a:cs typeface="Calibri"/>
              </a:rPr>
              <a:t>e</a:t>
            </a:r>
            <a:r>
              <a:rPr sz="2400" b="1" spc="0" baseline="3034" dirty="0" smtClean="0">
                <a:latin typeface="+mj-lt"/>
                <a:cs typeface="Calibri"/>
              </a:rPr>
              <a:t>,</a:t>
            </a:r>
            <a:r>
              <a:rPr sz="2400" b="1" spc="-9" baseline="3034" dirty="0" smtClean="0">
                <a:latin typeface="+mj-lt"/>
                <a:cs typeface="Calibri"/>
              </a:rPr>
              <a:t> </a:t>
            </a:r>
            <a:r>
              <a:rPr sz="2400" b="1" spc="4" baseline="3034" dirty="0" smtClean="0">
                <a:latin typeface="+mj-lt"/>
                <a:cs typeface="Calibri"/>
              </a:rPr>
              <a:t>u</a:t>
            </a:r>
            <a:r>
              <a:rPr sz="2400" b="1" spc="-9" baseline="3034" dirty="0" smtClean="0">
                <a:latin typeface="+mj-lt"/>
                <a:cs typeface="Calibri"/>
              </a:rPr>
              <a:t>s</a:t>
            </a:r>
            <a:r>
              <a:rPr sz="2400" b="1" spc="-4" baseline="3034" dirty="0" smtClean="0">
                <a:latin typeface="+mj-lt"/>
                <a:cs typeface="Calibri"/>
              </a:rPr>
              <a:t>u</a:t>
            </a:r>
            <a:r>
              <a:rPr sz="2400" b="1" spc="0" baseline="3034" dirty="0" smtClean="0">
                <a:latin typeface="+mj-lt"/>
                <a:cs typeface="Calibri"/>
              </a:rPr>
              <a:t>al</a:t>
            </a:r>
            <a:r>
              <a:rPr sz="2400" b="1" spc="-9" baseline="3034" dirty="0" smtClean="0">
                <a:latin typeface="+mj-lt"/>
                <a:cs typeface="Calibri"/>
              </a:rPr>
              <a:t>l</a:t>
            </a:r>
            <a:r>
              <a:rPr sz="2400" b="1" spc="0" baseline="3034" dirty="0" smtClean="0">
                <a:latin typeface="+mj-lt"/>
                <a:cs typeface="Calibri"/>
              </a:rPr>
              <a:t>y</a:t>
            </a:r>
            <a:r>
              <a:rPr lang="en-US" sz="2400" b="1" spc="0" baseline="3034" dirty="0" smtClean="0">
                <a:latin typeface="+mj-lt"/>
                <a:cs typeface="Calibri"/>
              </a:rPr>
              <a:t> </a:t>
            </a:r>
            <a:r>
              <a:rPr sz="2400" b="1" spc="4" baseline="1517" dirty="0" smtClean="0">
                <a:latin typeface="+mj-lt"/>
                <a:cs typeface="Calibri"/>
              </a:rPr>
              <a:t>b</a:t>
            </a:r>
            <a:r>
              <a:rPr sz="2400" b="1" spc="0" baseline="1517" dirty="0" smtClean="0">
                <a:latin typeface="+mj-lt"/>
                <a:cs typeface="Calibri"/>
              </a:rPr>
              <a:t>as</a:t>
            </a:r>
            <a:r>
              <a:rPr sz="2400" b="1" spc="4" baseline="1517" dirty="0" smtClean="0">
                <a:latin typeface="+mj-lt"/>
                <a:cs typeface="Calibri"/>
              </a:rPr>
              <a:t>e</a:t>
            </a:r>
            <a:r>
              <a:rPr sz="2400" b="1" spc="0" baseline="1517" dirty="0" smtClean="0">
                <a:latin typeface="+mj-lt"/>
                <a:cs typeface="Calibri"/>
              </a:rPr>
              <a:t>d</a:t>
            </a:r>
            <a:r>
              <a:rPr sz="2400" b="1" spc="-29" baseline="1517" dirty="0" smtClean="0">
                <a:latin typeface="+mj-lt"/>
                <a:cs typeface="Calibri"/>
              </a:rPr>
              <a:t> </a:t>
            </a:r>
            <a:r>
              <a:rPr sz="2400" b="1" spc="0" baseline="1517" dirty="0" smtClean="0">
                <a:latin typeface="+mj-lt"/>
                <a:cs typeface="Calibri"/>
              </a:rPr>
              <a:t>on</a:t>
            </a:r>
            <a:r>
              <a:rPr sz="2400" b="1" spc="4" baseline="1517" dirty="0" smtClean="0">
                <a:latin typeface="+mj-lt"/>
                <a:cs typeface="Calibri"/>
              </a:rPr>
              <a:t> </a:t>
            </a:r>
            <a:r>
              <a:rPr sz="2400" b="1" spc="-59" baseline="1517" dirty="0" smtClean="0">
                <a:solidFill>
                  <a:srgbClr val="FF0000"/>
                </a:solidFill>
                <a:latin typeface="+mj-lt"/>
                <a:cs typeface="Calibri"/>
              </a:rPr>
              <a:t>A</a:t>
            </a:r>
            <a:r>
              <a:rPr sz="2400" b="1" spc="-25" baseline="1517" dirty="0" smtClean="0">
                <a:solidFill>
                  <a:srgbClr val="FF0000"/>
                </a:solidFill>
                <a:latin typeface="+mj-lt"/>
                <a:cs typeface="Calibri"/>
              </a:rPr>
              <a:t>t</a:t>
            </a:r>
            <a:r>
              <a:rPr sz="2400" b="1" spc="0" baseline="1517" dirty="0" smtClean="0">
                <a:solidFill>
                  <a:srgbClr val="FF0000"/>
                </a:solidFill>
                <a:latin typeface="+mj-lt"/>
                <a:cs typeface="Calibri"/>
              </a:rPr>
              <a:t>trib</a:t>
            </a:r>
            <a:r>
              <a:rPr sz="2400" b="1" spc="9" baseline="1517" dirty="0" smtClean="0">
                <a:solidFill>
                  <a:srgbClr val="FF0000"/>
                </a:solidFill>
                <a:latin typeface="+mj-lt"/>
                <a:cs typeface="Calibri"/>
              </a:rPr>
              <a:t>u</a:t>
            </a:r>
            <a:r>
              <a:rPr sz="2400" b="1" spc="-25" baseline="1517" dirty="0" smtClean="0">
                <a:solidFill>
                  <a:srgbClr val="FF0000"/>
                </a:solidFill>
                <a:latin typeface="+mj-lt"/>
                <a:cs typeface="Calibri"/>
              </a:rPr>
              <a:t>t</a:t>
            </a:r>
            <a:r>
              <a:rPr sz="2400" b="1" spc="4" baseline="1517" dirty="0" smtClean="0">
                <a:solidFill>
                  <a:srgbClr val="FF0000"/>
                </a:solidFill>
                <a:latin typeface="+mj-lt"/>
                <a:cs typeface="Calibri"/>
              </a:rPr>
              <a:t>e</a:t>
            </a:r>
            <a:r>
              <a:rPr sz="2400" b="1" spc="0" baseline="1517" dirty="0" smtClean="0">
                <a:solidFill>
                  <a:srgbClr val="FF0000"/>
                </a:solidFill>
                <a:latin typeface="+mj-lt"/>
                <a:cs typeface="Calibri"/>
              </a:rPr>
              <a:t>s</a:t>
            </a:r>
            <a:endParaRPr sz="1600" dirty="0">
              <a:latin typeface="+mj-lt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8600" y="4753979"/>
            <a:ext cx="2133600" cy="87806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00"/>
              </a:lnSpc>
              <a:spcBef>
                <a:spcPts val="6"/>
              </a:spcBef>
            </a:pPr>
            <a:endParaRPr sz="400">
              <a:latin typeface="+mj-lt"/>
            </a:endParaRPr>
          </a:p>
          <a:p>
            <a:pPr marL="243840">
              <a:lnSpc>
                <a:spcPct val="101725"/>
              </a:lnSpc>
              <a:spcBef>
                <a:spcPts val="1000"/>
              </a:spcBef>
            </a:pPr>
            <a:r>
              <a:rPr sz="2400" b="1" spc="0" dirty="0" smtClean="0">
                <a:solidFill>
                  <a:srgbClr val="FFFFFF"/>
                </a:solidFill>
                <a:latin typeface="+mj-lt"/>
                <a:cs typeface="Calibri"/>
              </a:rPr>
              <a:t>La</a:t>
            </a:r>
            <a:r>
              <a:rPr sz="2400" b="1" spc="-29" dirty="0" smtClean="0">
                <a:solidFill>
                  <a:srgbClr val="FFFFFF"/>
                </a:solidFill>
                <a:latin typeface="+mj-lt"/>
                <a:cs typeface="Calibri"/>
              </a:rPr>
              <a:t>rg</a:t>
            </a:r>
            <a:r>
              <a:rPr sz="2400" b="1" spc="0" dirty="0" smtClean="0">
                <a:solidFill>
                  <a:srgbClr val="FFFFFF"/>
                </a:solidFill>
                <a:latin typeface="+mj-lt"/>
                <a:cs typeface="Calibri"/>
              </a:rPr>
              <a:t>er</a:t>
            </a:r>
            <a:r>
              <a:rPr sz="2400" b="1" spc="-17" dirty="0" smtClean="0">
                <a:solidFill>
                  <a:srgbClr val="FFFFFF"/>
                </a:solidFill>
                <a:latin typeface="+mj-lt"/>
                <a:cs typeface="Calibri"/>
              </a:rPr>
              <a:t> </a:t>
            </a:r>
            <a:r>
              <a:rPr sz="2400" b="1" spc="-34" dirty="0" smtClean="0">
                <a:solidFill>
                  <a:srgbClr val="FFFFFF"/>
                </a:solidFill>
                <a:latin typeface="+mj-lt"/>
                <a:cs typeface="Calibri"/>
              </a:rPr>
              <a:t>E</a:t>
            </a:r>
            <a:r>
              <a:rPr sz="2400" b="1" spc="0" dirty="0" smtClean="0">
                <a:solidFill>
                  <a:srgbClr val="FFFFFF"/>
                </a:solidFill>
                <a:latin typeface="+mj-lt"/>
                <a:cs typeface="Calibri"/>
              </a:rPr>
              <a:t>a</a:t>
            </a:r>
            <a:r>
              <a:rPr sz="2400" b="1" spc="-34" dirty="0" smtClean="0">
                <a:solidFill>
                  <a:srgbClr val="FFFFFF"/>
                </a:solidFill>
                <a:latin typeface="+mj-lt"/>
                <a:cs typeface="Calibri"/>
              </a:rPr>
              <a:t>r</a:t>
            </a:r>
            <a:r>
              <a:rPr sz="2400" b="1" spc="0" dirty="0" smtClean="0">
                <a:solidFill>
                  <a:srgbClr val="FFFFFF"/>
                </a:solidFill>
                <a:latin typeface="+mj-lt"/>
                <a:cs typeface="Calibri"/>
              </a:rPr>
              <a:t>s</a:t>
            </a:r>
            <a:endParaRPr sz="2400">
              <a:latin typeface="+mj-lt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96000" y="4717657"/>
            <a:ext cx="2384996" cy="87806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00"/>
              </a:lnSpc>
              <a:spcBef>
                <a:spcPts val="7"/>
              </a:spcBef>
            </a:pPr>
            <a:endParaRPr sz="400" dirty="0">
              <a:latin typeface="+mj-lt"/>
            </a:endParaRPr>
          </a:p>
          <a:p>
            <a:pPr marL="168528">
              <a:lnSpc>
                <a:spcPct val="101725"/>
              </a:lnSpc>
              <a:spcBef>
                <a:spcPts val="1000"/>
              </a:spcBef>
            </a:pPr>
            <a:r>
              <a:rPr sz="2400" b="1" spc="0" dirty="0" smtClean="0">
                <a:solidFill>
                  <a:srgbClr val="FFFFFF"/>
                </a:solidFill>
                <a:latin typeface="+mj-lt"/>
                <a:cs typeface="Calibri"/>
              </a:rPr>
              <a:t>Smaller</a:t>
            </a:r>
            <a:r>
              <a:rPr lang="en-US" sz="2400" b="1" spc="0" dirty="0" smtClean="0">
                <a:solidFill>
                  <a:srgbClr val="FFFFFF"/>
                </a:solidFill>
                <a:latin typeface="+mj-lt"/>
                <a:cs typeface="Calibri"/>
              </a:rPr>
              <a:t> </a:t>
            </a:r>
            <a:r>
              <a:rPr sz="2400" b="1" spc="-34" dirty="0" smtClean="0">
                <a:solidFill>
                  <a:srgbClr val="FFFFFF"/>
                </a:solidFill>
                <a:latin typeface="+mj-lt"/>
                <a:cs typeface="Calibri"/>
              </a:rPr>
              <a:t>E</a:t>
            </a:r>
            <a:r>
              <a:rPr sz="2400" b="1" spc="0" dirty="0" smtClean="0">
                <a:solidFill>
                  <a:srgbClr val="FFFFFF"/>
                </a:solidFill>
                <a:latin typeface="+mj-lt"/>
                <a:cs typeface="Calibri"/>
              </a:rPr>
              <a:t>a</a:t>
            </a:r>
            <a:r>
              <a:rPr sz="2400" b="1" spc="-34" dirty="0" smtClean="0">
                <a:solidFill>
                  <a:srgbClr val="FFFFFF"/>
                </a:solidFill>
                <a:latin typeface="+mj-lt"/>
                <a:cs typeface="Calibri"/>
              </a:rPr>
              <a:t>r</a:t>
            </a:r>
            <a:r>
              <a:rPr sz="2400" b="1" spc="0" dirty="0" smtClean="0">
                <a:solidFill>
                  <a:srgbClr val="FFFFFF"/>
                </a:solidFill>
                <a:latin typeface="+mj-lt"/>
                <a:cs typeface="Calibri"/>
              </a:rPr>
              <a:t>s</a:t>
            </a:r>
            <a:endParaRPr sz="2400" dirty="0">
              <a:latin typeface="+mj-lt"/>
              <a:cs typeface="Calibri"/>
            </a:endParaRPr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83757" y="228600"/>
            <a:ext cx="7696200" cy="639888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Fine-grained categorization</a:t>
            </a:r>
            <a:endParaRPr lang="en-US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207162" y="1885950"/>
            <a:ext cx="7793863" cy="21328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+mj-lt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27698" y="4701921"/>
            <a:ext cx="2415540" cy="18512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+mj-lt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291204" y="4701921"/>
            <a:ext cx="2195195" cy="18512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+mj-l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1140" y="1228837"/>
            <a:ext cx="7769885" cy="5999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60"/>
              </a:lnSpc>
              <a:spcBef>
                <a:spcPts val="113"/>
              </a:spcBef>
            </a:pPr>
            <a:r>
              <a:rPr sz="3000" spc="0" baseline="3003" dirty="0" smtClean="0">
                <a:solidFill>
                  <a:srgbClr val="00477D"/>
                </a:solidFill>
                <a:latin typeface="+mj-lt"/>
                <a:cs typeface="Wingdings"/>
              </a:rPr>
              <a:t></a:t>
            </a:r>
            <a:r>
              <a:rPr sz="3000" spc="-29" baseline="2898" dirty="0" smtClean="0">
                <a:solidFill>
                  <a:srgbClr val="00477D"/>
                </a:solidFill>
                <a:latin typeface="+mj-lt"/>
                <a:cs typeface="Times New Roman"/>
              </a:rPr>
              <a:t> </a:t>
            </a:r>
            <a:r>
              <a:rPr sz="3000" spc="0" baseline="2730" dirty="0" smtClean="0">
                <a:latin typeface="+mj-lt"/>
                <a:cs typeface="Calibri"/>
              </a:rPr>
              <a:t>S</a:t>
            </a:r>
            <a:r>
              <a:rPr sz="3000" spc="-19" baseline="2730" dirty="0" smtClean="0">
                <a:latin typeface="+mj-lt"/>
                <a:cs typeface="Calibri"/>
              </a:rPr>
              <a:t>t</a:t>
            </a:r>
            <a:r>
              <a:rPr sz="3000" spc="0" baseline="2730" dirty="0" smtClean="0">
                <a:latin typeface="+mj-lt"/>
                <a:cs typeface="Calibri"/>
              </a:rPr>
              <a:t>an</a:t>
            </a:r>
            <a:r>
              <a:rPr sz="3000" spc="4" baseline="2730" dirty="0" smtClean="0">
                <a:latin typeface="+mj-lt"/>
                <a:cs typeface="Calibri"/>
              </a:rPr>
              <a:t>d</a:t>
            </a:r>
            <a:r>
              <a:rPr sz="3000" spc="0" baseline="2730" dirty="0" smtClean="0">
                <a:latin typeface="+mj-lt"/>
                <a:cs typeface="Calibri"/>
              </a:rPr>
              <a:t>a</a:t>
            </a:r>
            <a:r>
              <a:rPr sz="3000" spc="-25" baseline="2730" dirty="0" smtClean="0">
                <a:latin typeface="+mj-lt"/>
                <a:cs typeface="Calibri"/>
              </a:rPr>
              <a:t>r</a:t>
            </a:r>
            <a:r>
              <a:rPr sz="3000" spc="0" baseline="2730" dirty="0" smtClean="0">
                <a:latin typeface="+mj-lt"/>
                <a:cs typeface="Calibri"/>
              </a:rPr>
              <a:t>d cla</a:t>
            </a:r>
            <a:r>
              <a:rPr sz="3000" spc="-9" baseline="2730" dirty="0" smtClean="0">
                <a:latin typeface="+mj-lt"/>
                <a:cs typeface="Calibri"/>
              </a:rPr>
              <a:t>s</a:t>
            </a:r>
            <a:r>
              <a:rPr sz="3000" spc="0" baseline="2730" dirty="0" smtClean="0">
                <a:latin typeface="+mj-lt"/>
                <a:cs typeface="Calibri"/>
              </a:rPr>
              <a:t>s</a:t>
            </a:r>
            <a:r>
              <a:rPr sz="3000" spc="-4" baseline="2730" dirty="0" smtClean="0">
                <a:latin typeface="+mj-lt"/>
                <a:cs typeface="Calibri"/>
              </a:rPr>
              <a:t>i</a:t>
            </a:r>
            <a:r>
              <a:rPr sz="3000" spc="0" baseline="2730" dirty="0" smtClean="0">
                <a:latin typeface="+mj-lt"/>
                <a:cs typeface="Calibri"/>
              </a:rPr>
              <a:t>fi</a:t>
            </a:r>
            <a:r>
              <a:rPr sz="3000" spc="-9" baseline="2730" dirty="0" smtClean="0">
                <a:latin typeface="+mj-lt"/>
                <a:cs typeface="Calibri"/>
              </a:rPr>
              <a:t>c</a:t>
            </a:r>
            <a:r>
              <a:rPr sz="3000" spc="-25" baseline="2730" dirty="0" smtClean="0">
                <a:latin typeface="+mj-lt"/>
                <a:cs typeface="Calibri"/>
              </a:rPr>
              <a:t>a</a:t>
            </a:r>
            <a:r>
              <a:rPr sz="3000" spc="0" baseline="2730" dirty="0" smtClean="0">
                <a:latin typeface="+mj-lt"/>
                <a:cs typeface="Calibri"/>
              </a:rPr>
              <a:t>tion</a:t>
            </a:r>
            <a:r>
              <a:rPr sz="3000" spc="25" baseline="2730" dirty="0" smtClean="0">
                <a:latin typeface="+mj-lt"/>
                <a:cs typeface="Calibri"/>
              </a:rPr>
              <a:t> </a:t>
            </a:r>
            <a:r>
              <a:rPr sz="3000" spc="0" baseline="2730" dirty="0" smtClean="0">
                <a:latin typeface="+mj-lt"/>
                <a:cs typeface="Calibri"/>
              </a:rPr>
              <a:t>m</a:t>
            </a:r>
            <a:r>
              <a:rPr sz="3000" spc="-19" baseline="2730" dirty="0" smtClean="0">
                <a:latin typeface="+mj-lt"/>
                <a:cs typeface="Calibri"/>
              </a:rPr>
              <a:t>e</a:t>
            </a:r>
            <a:r>
              <a:rPr sz="3000" spc="0" baseline="2730" dirty="0" smtClean="0">
                <a:latin typeface="+mj-lt"/>
                <a:cs typeface="Calibri"/>
              </a:rPr>
              <a:t>tho</a:t>
            </a:r>
            <a:r>
              <a:rPr sz="3000" spc="4" baseline="2730" dirty="0" smtClean="0">
                <a:latin typeface="+mj-lt"/>
                <a:cs typeface="Calibri"/>
              </a:rPr>
              <a:t>d</a:t>
            </a:r>
            <a:r>
              <a:rPr sz="3000" spc="0" baseline="2730" dirty="0" smtClean="0">
                <a:latin typeface="+mj-lt"/>
                <a:cs typeface="Calibri"/>
              </a:rPr>
              <a:t>s m</a:t>
            </a:r>
            <a:r>
              <a:rPr sz="3000" spc="-39" baseline="2730" dirty="0" smtClean="0">
                <a:latin typeface="+mj-lt"/>
                <a:cs typeface="Calibri"/>
              </a:rPr>
              <a:t>a</a:t>
            </a:r>
            <a:r>
              <a:rPr sz="3000" spc="0" baseline="2730" dirty="0" smtClean="0">
                <a:latin typeface="+mj-lt"/>
                <a:cs typeface="Calibri"/>
              </a:rPr>
              <a:t>y not</a:t>
            </a:r>
            <a:r>
              <a:rPr sz="3000" spc="-9" baseline="2730" dirty="0" smtClean="0">
                <a:latin typeface="+mj-lt"/>
                <a:cs typeface="Calibri"/>
              </a:rPr>
              <a:t> </a:t>
            </a:r>
            <a:r>
              <a:rPr sz="3000" spc="0" baseline="2730" dirty="0" smtClean="0">
                <a:latin typeface="+mj-lt"/>
                <a:cs typeface="Calibri"/>
              </a:rPr>
              <a:t>be</a:t>
            </a:r>
            <a:r>
              <a:rPr sz="3000" spc="-4" baseline="2730" dirty="0" smtClean="0">
                <a:latin typeface="+mj-lt"/>
                <a:cs typeface="Calibri"/>
              </a:rPr>
              <a:t> </a:t>
            </a:r>
            <a:r>
              <a:rPr sz="3000" spc="0" baseline="2730" dirty="0" smtClean="0">
                <a:latin typeface="+mj-lt"/>
                <a:cs typeface="Calibri"/>
              </a:rPr>
              <a:t>sui</a:t>
            </a:r>
            <a:r>
              <a:rPr sz="3000" spc="-29" baseline="2730" dirty="0" smtClean="0">
                <a:latin typeface="+mj-lt"/>
                <a:cs typeface="Calibri"/>
              </a:rPr>
              <a:t>t</a:t>
            </a:r>
            <a:r>
              <a:rPr sz="3000" spc="0" baseline="2730" dirty="0" smtClean="0">
                <a:latin typeface="+mj-lt"/>
                <a:cs typeface="Calibri"/>
              </a:rPr>
              <a:t>able</a:t>
            </a:r>
            <a:r>
              <a:rPr sz="3000" spc="9" baseline="2730" dirty="0" smtClean="0">
                <a:latin typeface="+mj-lt"/>
                <a:cs typeface="Calibri"/>
              </a:rPr>
              <a:t> </a:t>
            </a:r>
            <a:r>
              <a:rPr sz="3000" spc="0" baseline="2730" dirty="0" smtClean="0">
                <a:latin typeface="+mj-lt"/>
                <a:cs typeface="Calibri"/>
              </a:rPr>
              <a:t>because</a:t>
            </a:r>
            <a:r>
              <a:rPr sz="3000" spc="-14" baseline="2730" dirty="0" smtClean="0">
                <a:latin typeface="+mj-lt"/>
                <a:cs typeface="Calibri"/>
              </a:rPr>
              <a:t> </a:t>
            </a:r>
            <a:r>
              <a:rPr sz="3000" spc="0" baseline="2730" dirty="0" smtClean="0">
                <a:latin typeface="+mj-lt"/>
                <a:cs typeface="Calibri"/>
              </a:rPr>
              <a:t>the</a:t>
            </a:r>
            <a:r>
              <a:rPr lang="en-US" sz="3000" spc="0" baseline="2730" dirty="0" smtClean="0">
                <a:latin typeface="+mj-lt"/>
                <a:cs typeface="Calibri"/>
              </a:rPr>
              <a:t> </a:t>
            </a:r>
            <a:r>
              <a:rPr sz="3000" spc="-29" baseline="1365" dirty="0" smtClean="0">
                <a:latin typeface="+mj-lt"/>
                <a:cs typeface="Calibri"/>
              </a:rPr>
              <a:t>v</a:t>
            </a:r>
            <a:r>
              <a:rPr sz="3000" spc="0" baseline="1365" dirty="0" smtClean="0">
                <a:latin typeface="+mj-lt"/>
                <a:cs typeface="Calibri"/>
              </a:rPr>
              <a:t>ar</a:t>
            </a:r>
            <a:r>
              <a:rPr sz="3000" spc="-4" baseline="1365" dirty="0" smtClean="0">
                <a:latin typeface="+mj-lt"/>
                <a:cs typeface="Calibri"/>
              </a:rPr>
              <a:t>i</a:t>
            </a:r>
            <a:r>
              <a:rPr sz="3000" spc="-25" baseline="1365" dirty="0" smtClean="0">
                <a:latin typeface="+mj-lt"/>
                <a:cs typeface="Calibri"/>
              </a:rPr>
              <a:t>a</a:t>
            </a:r>
            <a:r>
              <a:rPr sz="3000" spc="0" baseline="1365" dirty="0" smtClean="0">
                <a:latin typeface="+mj-lt"/>
                <a:cs typeface="Calibri"/>
              </a:rPr>
              <a:t>tion</a:t>
            </a:r>
            <a:r>
              <a:rPr sz="3000" spc="14" baseline="1365" dirty="0" smtClean="0">
                <a:latin typeface="+mj-lt"/>
                <a:cs typeface="Calibri"/>
              </a:rPr>
              <a:t> </a:t>
            </a:r>
            <a:r>
              <a:rPr sz="3000" spc="0" baseline="1365" dirty="0" smtClean="0">
                <a:latin typeface="+mj-lt"/>
                <a:cs typeface="Calibri"/>
              </a:rPr>
              <a:t>b</a:t>
            </a:r>
            <a:r>
              <a:rPr sz="3000" spc="-9" baseline="1365" dirty="0" smtClean="0">
                <a:latin typeface="+mj-lt"/>
                <a:cs typeface="Calibri"/>
              </a:rPr>
              <a:t>e</a:t>
            </a:r>
            <a:r>
              <a:rPr sz="3000" spc="0" baseline="1365" dirty="0" smtClean="0">
                <a:latin typeface="+mj-lt"/>
                <a:cs typeface="Calibri"/>
              </a:rPr>
              <a:t>t</a:t>
            </a:r>
            <a:r>
              <a:rPr sz="3000" spc="-14" baseline="1365" dirty="0" smtClean="0">
                <a:latin typeface="+mj-lt"/>
                <a:cs typeface="Calibri"/>
              </a:rPr>
              <a:t>w</a:t>
            </a:r>
            <a:r>
              <a:rPr sz="3000" spc="0" baseline="1365" dirty="0" smtClean="0">
                <a:latin typeface="+mj-lt"/>
                <a:cs typeface="Calibri"/>
              </a:rPr>
              <a:t>een clas</a:t>
            </a:r>
            <a:r>
              <a:rPr sz="3000" spc="-4" baseline="1365" dirty="0" smtClean="0">
                <a:latin typeface="+mj-lt"/>
                <a:cs typeface="Calibri"/>
              </a:rPr>
              <a:t>s</a:t>
            </a:r>
            <a:r>
              <a:rPr sz="3000" spc="0" baseline="1365" dirty="0" smtClean="0">
                <a:latin typeface="+mj-lt"/>
                <a:cs typeface="Calibri"/>
              </a:rPr>
              <a:t>es</a:t>
            </a:r>
            <a:r>
              <a:rPr sz="3000" spc="19" baseline="1365" dirty="0" smtClean="0">
                <a:latin typeface="+mj-lt"/>
                <a:cs typeface="Calibri"/>
              </a:rPr>
              <a:t> </a:t>
            </a:r>
            <a:r>
              <a:rPr sz="3000" spc="0" baseline="1365" dirty="0" smtClean="0">
                <a:latin typeface="+mj-lt"/>
                <a:cs typeface="Calibri"/>
              </a:rPr>
              <a:t>is</a:t>
            </a:r>
            <a:r>
              <a:rPr sz="3000" spc="14" baseline="1365" dirty="0" smtClean="0">
                <a:latin typeface="+mj-lt"/>
                <a:cs typeface="Calibri"/>
              </a:rPr>
              <a:t> </a:t>
            </a:r>
            <a:r>
              <a:rPr sz="3000" spc="0" baseline="1365" dirty="0" smtClean="0">
                <a:latin typeface="+mj-lt"/>
                <a:cs typeface="Calibri"/>
              </a:rPr>
              <a:t>s</a:t>
            </a:r>
            <a:r>
              <a:rPr sz="3000" spc="-9" baseline="1365" dirty="0" smtClean="0">
                <a:latin typeface="+mj-lt"/>
                <a:cs typeface="Calibri"/>
              </a:rPr>
              <a:t>m</a:t>
            </a:r>
            <a:r>
              <a:rPr sz="3000" spc="0" baseline="1365" dirty="0" smtClean="0">
                <a:latin typeface="+mj-lt"/>
                <a:cs typeface="Calibri"/>
              </a:rPr>
              <a:t>all</a:t>
            </a:r>
            <a:r>
              <a:rPr sz="3000" spc="4" baseline="1365" dirty="0" smtClean="0">
                <a:latin typeface="+mj-lt"/>
                <a:cs typeface="Calibri"/>
              </a:rPr>
              <a:t> </a:t>
            </a:r>
            <a:r>
              <a:rPr sz="3000" spc="0" baseline="1365" dirty="0" smtClean="0">
                <a:latin typeface="+mj-lt"/>
                <a:cs typeface="Calibri"/>
              </a:rPr>
              <a:t>…</a:t>
            </a:r>
            <a:endParaRPr sz="2000" dirty="0">
              <a:latin typeface="+mj-lt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18657" y="1973072"/>
            <a:ext cx="1874313" cy="7305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 smtClean="0">
                <a:latin typeface="+mj-lt"/>
                <a:cs typeface="Calibri"/>
              </a:rPr>
              <a:t>[B.</a:t>
            </a:r>
            <a:r>
              <a:rPr sz="2700" spc="-4" baseline="3034" dirty="0" smtClean="0">
                <a:latin typeface="+mj-lt"/>
                <a:cs typeface="Calibri"/>
              </a:rPr>
              <a:t> </a:t>
            </a:r>
            <a:r>
              <a:rPr sz="2700" spc="-119" baseline="3034" dirty="0" smtClean="0">
                <a:latin typeface="+mj-lt"/>
                <a:cs typeface="Calibri"/>
              </a:rPr>
              <a:t>Y</a:t>
            </a:r>
            <a:r>
              <a:rPr sz="2700" spc="0" baseline="3034" dirty="0" smtClean="0">
                <a:latin typeface="+mj-lt"/>
                <a:cs typeface="Calibri"/>
              </a:rPr>
              <a:t>a</a:t>
            </a:r>
            <a:r>
              <a:rPr sz="2700" spc="-34" baseline="3034" dirty="0" smtClean="0">
                <a:latin typeface="+mj-lt"/>
                <a:cs typeface="Calibri"/>
              </a:rPr>
              <a:t>o</a:t>
            </a:r>
            <a:r>
              <a:rPr sz="2700" spc="0" baseline="3034" dirty="0" smtClean="0">
                <a:latin typeface="+mj-lt"/>
                <a:cs typeface="Calibri"/>
              </a:rPr>
              <a:t>,</a:t>
            </a:r>
            <a:r>
              <a:rPr sz="2700" spc="4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CV</a:t>
            </a:r>
            <a:r>
              <a:rPr sz="2700" spc="-9" baseline="3034" dirty="0" smtClean="0">
                <a:latin typeface="+mj-lt"/>
                <a:cs typeface="Calibri"/>
              </a:rPr>
              <a:t>P</a:t>
            </a:r>
            <a:r>
              <a:rPr sz="2700" spc="0" baseline="3034" dirty="0" smtClean="0">
                <a:latin typeface="+mj-lt"/>
                <a:cs typeface="Calibri"/>
              </a:rPr>
              <a:t>R</a:t>
            </a:r>
            <a:r>
              <a:rPr sz="2700" spc="19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2012]</a:t>
            </a:r>
            <a:endParaRPr sz="1800">
              <a:latin typeface="+mj-lt"/>
              <a:cs typeface="Calibri"/>
            </a:endParaRPr>
          </a:p>
          <a:p>
            <a:pPr marL="322071" marR="34290">
              <a:lnSpc>
                <a:spcPct val="101725"/>
              </a:lnSpc>
              <a:spcBef>
                <a:spcPts val="1216"/>
              </a:spcBef>
            </a:pPr>
            <a:r>
              <a:rPr sz="2000" spc="0" dirty="0" smtClean="0">
                <a:latin typeface="+mj-lt"/>
                <a:cs typeface="Calibri"/>
              </a:rPr>
              <a:t>Codebook</a:t>
            </a:r>
            <a:endParaRPr sz="2000">
              <a:latin typeface="+mj-lt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1140" y="4291695"/>
            <a:ext cx="5787517" cy="2951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60"/>
              </a:lnSpc>
              <a:spcBef>
                <a:spcPts val="113"/>
              </a:spcBef>
            </a:pPr>
            <a:r>
              <a:rPr sz="3000" spc="0" baseline="3003" dirty="0" smtClean="0">
                <a:solidFill>
                  <a:srgbClr val="00477D"/>
                </a:solidFill>
                <a:latin typeface="+mj-lt"/>
                <a:cs typeface="Wingdings"/>
              </a:rPr>
              <a:t></a:t>
            </a:r>
            <a:r>
              <a:rPr sz="3000" spc="-29" baseline="2898" dirty="0" smtClean="0">
                <a:solidFill>
                  <a:srgbClr val="00477D"/>
                </a:solidFill>
                <a:latin typeface="+mj-lt"/>
                <a:cs typeface="Times New Roman"/>
              </a:rPr>
              <a:t> </a:t>
            </a:r>
            <a:r>
              <a:rPr sz="3000" spc="0" baseline="2730" dirty="0" smtClean="0">
                <a:latin typeface="+mj-lt"/>
                <a:cs typeface="Calibri"/>
              </a:rPr>
              <a:t>…</a:t>
            </a:r>
            <a:r>
              <a:rPr sz="3000" spc="-9" baseline="2730" dirty="0" smtClean="0">
                <a:latin typeface="+mj-lt"/>
                <a:cs typeface="Calibri"/>
              </a:rPr>
              <a:t> </a:t>
            </a:r>
            <a:r>
              <a:rPr sz="3000" spc="0" baseline="2730" dirty="0" smtClean="0">
                <a:latin typeface="+mj-lt"/>
                <a:cs typeface="Calibri"/>
              </a:rPr>
              <a:t>and i</a:t>
            </a:r>
            <a:r>
              <a:rPr sz="3000" spc="-25" baseline="2730" dirty="0" smtClean="0">
                <a:latin typeface="+mj-lt"/>
                <a:cs typeface="Calibri"/>
              </a:rPr>
              <a:t>n</a:t>
            </a:r>
            <a:r>
              <a:rPr sz="3000" spc="0" baseline="2730" dirty="0" smtClean="0">
                <a:latin typeface="+mj-lt"/>
                <a:cs typeface="Calibri"/>
              </a:rPr>
              <a:t>t</a:t>
            </a:r>
            <a:r>
              <a:rPr sz="3000" spc="-39" baseline="2730" dirty="0" smtClean="0">
                <a:latin typeface="+mj-lt"/>
                <a:cs typeface="Calibri"/>
              </a:rPr>
              <a:t>r</a:t>
            </a:r>
            <a:r>
              <a:rPr sz="3000" spc="0" baseline="2730" dirty="0" smtClean="0">
                <a:latin typeface="+mj-lt"/>
                <a:cs typeface="Calibri"/>
              </a:rPr>
              <a:t>a-class</a:t>
            </a:r>
            <a:r>
              <a:rPr sz="3000" spc="19" baseline="2730" dirty="0" smtClean="0">
                <a:latin typeface="+mj-lt"/>
                <a:cs typeface="Calibri"/>
              </a:rPr>
              <a:t> </a:t>
            </a:r>
            <a:r>
              <a:rPr sz="3000" spc="-29" baseline="2730" dirty="0" smtClean="0">
                <a:latin typeface="+mj-lt"/>
                <a:cs typeface="Calibri"/>
              </a:rPr>
              <a:t>v</a:t>
            </a:r>
            <a:r>
              <a:rPr sz="3000" spc="0" baseline="2730" dirty="0" smtClean="0">
                <a:latin typeface="+mj-lt"/>
                <a:cs typeface="Calibri"/>
              </a:rPr>
              <a:t>ar</a:t>
            </a:r>
            <a:r>
              <a:rPr sz="3000" spc="-4" baseline="2730" dirty="0" smtClean="0">
                <a:latin typeface="+mj-lt"/>
                <a:cs typeface="Calibri"/>
              </a:rPr>
              <a:t>i</a:t>
            </a:r>
            <a:r>
              <a:rPr sz="3000" spc="-25" baseline="2730" dirty="0" smtClean="0">
                <a:latin typeface="+mj-lt"/>
                <a:cs typeface="Calibri"/>
              </a:rPr>
              <a:t>a</a:t>
            </a:r>
            <a:r>
              <a:rPr sz="3000" spc="0" baseline="2730" dirty="0" smtClean="0">
                <a:latin typeface="+mj-lt"/>
                <a:cs typeface="Calibri"/>
              </a:rPr>
              <a:t>tion</a:t>
            </a:r>
            <a:r>
              <a:rPr sz="3000" spc="14" baseline="2730" dirty="0" smtClean="0">
                <a:latin typeface="+mj-lt"/>
                <a:cs typeface="Calibri"/>
              </a:rPr>
              <a:t> </a:t>
            </a:r>
            <a:r>
              <a:rPr sz="3000" spc="0" baseline="2730" dirty="0" smtClean="0">
                <a:latin typeface="+mj-lt"/>
                <a:cs typeface="Calibri"/>
              </a:rPr>
              <a:t>is</a:t>
            </a:r>
            <a:r>
              <a:rPr sz="3000" spc="-4" baseline="2730" dirty="0" smtClean="0">
                <a:latin typeface="+mj-lt"/>
                <a:cs typeface="Calibri"/>
              </a:rPr>
              <a:t> </a:t>
            </a:r>
            <a:r>
              <a:rPr sz="3000" spc="-25" baseline="2730" dirty="0" smtClean="0">
                <a:latin typeface="+mj-lt"/>
                <a:cs typeface="Calibri"/>
              </a:rPr>
              <a:t>s</a:t>
            </a:r>
            <a:r>
              <a:rPr sz="3000" spc="0" baseline="2730" dirty="0" smtClean="0">
                <a:latin typeface="+mj-lt"/>
                <a:cs typeface="Calibri"/>
              </a:rPr>
              <a:t>ti</a:t>
            </a:r>
            <a:r>
              <a:rPr sz="3000" spc="-9" baseline="2730" dirty="0" smtClean="0">
                <a:latin typeface="+mj-lt"/>
                <a:cs typeface="Calibri"/>
              </a:rPr>
              <a:t>l</a:t>
            </a:r>
            <a:r>
              <a:rPr sz="3000" spc="0" baseline="2730" dirty="0" smtClean="0">
                <a:latin typeface="+mj-lt"/>
                <a:cs typeface="Calibri"/>
              </a:rPr>
              <a:t>l</a:t>
            </a:r>
            <a:r>
              <a:rPr sz="3000" spc="19" baseline="2730" dirty="0" smtClean="0">
                <a:latin typeface="+mj-lt"/>
                <a:cs typeface="Calibri"/>
              </a:rPr>
              <a:t> </a:t>
            </a:r>
            <a:r>
              <a:rPr sz="3000" spc="0" baseline="2730" dirty="0" smtClean="0">
                <a:latin typeface="+mj-lt"/>
                <a:cs typeface="Calibri"/>
              </a:rPr>
              <a:t>hig</a:t>
            </a:r>
            <a:r>
              <a:rPr sz="3000" spc="4" baseline="2730" dirty="0" smtClean="0">
                <a:latin typeface="+mj-lt"/>
                <a:cs typeface="Calibri"/>
              </a:rPr>
              <a:t>h</a:t>
            </a:r>
            <a:r>
              <a:rPr sz="3000" spc="0" baseline="2730" dirty="0" smtClean="0">
                <a:latin typeface="+mj-lt"/>
                <a:cs typeface="Calibri"/>
              </a:rPr>
              <a:t>.</a:t>
            </a:r>
            <a:endParaRPr sz="2000" dirty="0">
              <a:latin typeface="+mj-lt"/>
              <a:cs typeface="Calibri"/>
            </a:endParaRP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83757" y="228600"/>
            <a:ext cx="7696200" cy="639888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Fine-grained categorization</a:t>
            </a:r>
            <a:endParaRPr lang="en-US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541534" y="2549271"/>
            <a:ext cx="1517904" cy="29743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600">
              <a:latin typeface="+mj-lt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209800" y="2677795"/>
            <a:ext cx="6370250" cy="258000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600">
              <a:latin typeface="+mj-l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3400" y="1676400"/>
            <a:ext cx="8044351" cy="7523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0464">
              <a:lnSpc>
                <a:spcPts val="2260"/>
              </a:lnSpc>
              <a:spcBef>
                <a:spcPts val="113"/>
              </a:spcBef>
            </a:pPr>
            <a:r>
              <a:rPr sz="2800" spc="0" baseline="3003" dirty="0" smtClean="0">
                <a:solidFill>
                  <a:srgbClr val="00477D"/>
                </a:solidFill>
                <a:latin typeface="+mj-lt"/>
                <a:cs typeface="Wingdings"/>
              </a:rPr>
              <a:t></a:t>
            </a:r>
            <a:r>
              <a:rPr sz="2800" spc="-29" baseline="2898" dirty="0" smtClean="0">
                <a:solidFill>
                  <a:srgbClr val="00477D"/>
                </a:solidFill>
                <a:latin typeface="+mj-lt"/>
                <a:cs typeface="Times New Roman"/>
              </a:rPr>
              <a:t> </a:t>
            </a:r>
            <a:r>
              <a:rPr sz="2800" spc="0" baseline="2730" dirty="0" smtClean="0">
                <a:latin typeface="+mj-lt"/>
                <a:cs typeface="Calibri"/>
              </a:rPr>
              <a:t>Humans </a:t>
            </a:r>
            <a:r>
              <a:rPr sz="2800" spc="-25" baseline="2730" dirty="0" smtClean="0">
                <a:latin typeface="+mj-lt"/>
                <a:cs typeface="Calibri"/>
              </a:rPr>
              <a:t>r</a:t>
            </a:r>
            <a:r>
              <a:rPr sz="2800" spc="0" baseline="2730" dirty="0" smtClean="0">
                <a:latin typeface="+mj-lt"/>
                <a:cs typeface="Calibri"/>
              </a:rPr>
              <a:t>e</a:t>
            </a:r>
            <a:r>
              <a:rPr sz="2800" spc="-4" baseline="2730" dirty="0" smtClean="0">
                <a:latin typeface="+mj-lt"/>
                <a:cs typeface="Calibri"/>
              </a:rPr>
              <a:t>l</a:t>
            </a:r>
            <a:r>
              <a:rPr sz="2800" spc="0" baseline="2730" dirty="0" smtClean="0">
                <a:latin typeface="+mj-lt"/>
                <a:cs typeface="Calibri"/>
              </a:rPr>
              <a:t>y on</a:t>
            </a:r>
            <a:r>
              <a:rPr sz="2800" spc="-9" baseline="2730" dirty="0" smtClean="0">
                <a:latin typeface="+mj-lt"/>
                <a:cs typeface="Calibri"/>
              </a:rPr>
              <a:t> </a:t>
            </a:r>
            <a:r>
              <a:rPr sz="2800" spc="0" baseline="2730" dirty="0" smtClean="0">
                <a:latin typeface="+mj-lt"/>
                <a:cs typeface="Calibri"/>
              </a:rPr>
              <a:t>fi</a:t>
            </a:r>
            <a:r>
              <a:rPr sz="2800" spc="-4" baseline="2730" dirty="0" smtClean="0">
                <a:latin typeface="+mj-lt"/>
                <a:cs typeface="Calibri"/>
              </a:rPr>
              <a:t>e</a:t>
            </a:r>
            <a:r>
              <a:rPr sz="2800" spc="0" baseline="2730" dirty="0" smtClean="0">
                <a:latin typeface="+mj-lt"/>
                <a:cs typeface="Calibri"/>
              </a:rPr>
              <a:t>ld </a:t>
            </a:r>
            <a:r>
              <a:rPr sz="2800" spc="4" baseline="2730" dirty="0" smtClean="0">
                <a:latin typeface="+mj-lt"/>
                <a:cs typeface="Calibri"/>
              </a:rPr>
              <a:t>g</a:t>
            </a:r>
            <a:r>
              <a:rPr sz="2800" spc="0" baseline="2730" dirty="0" smtClean="0">
                <a:latin typeface="+mj-lt"/>
                <a:cs typeface="Calibri"/>
              </a:rPr>
              <a:t>uides!</a:t>
            </a:r>
            <a:endParaRPr dirty="0">
              <a:latin typeface="+mj-lt"/>
              <a:cs typeface="Calibri"/>
            </a:endParaRPr>
          </a:p>
          <a:p>
            <a:pPr marL="12700">
              <a:lnSpc>
                <a:spcPct val="101725"/>
              </a:lnSpc>
              <a:spcBef>
                <a:spcPts val="1045"/>
              </a:spcBef>
            </a:pPr>
            <a:r>
              <a:rPr spc="0" dirty="0" smtClean="0">
                <a:solidFill>
                  <a:srgbClr val="00477D"/>
                </a:solidFill>
                <a:latin typeface="+mj-lt"/>
                <a:cs typeface="Wingdings"/>
              </a:rPr>
              <a:t></a:t>
            </a:r>
            <a:r>
              <a:rPr spc="-29" dirty="0" smtClean="0">
                <a:solidFill>
                  <a:srgbClr val="00477D"/>
                </a:solidFill>
                <a:latin typeface="+mj-lt"/>
                <a:cs typeface="Times New Roman"/>
              </a:rPr>
              <a:t> </a:t>
            </a:r>
            <a:r>
              <a:rPr spc="0" dirty="0" smtClean="0">
                <a:latin typeface="+mj-lt"/>
                <a:cs typeface="Calibri"/>
              </a:rPr>
              <a:t>Fie</a:t>
            </a:r>
            <a:r>
              <a:rPr spc="-4" dirty="0" smtClean="0">
                <a:latin typeface="+mj-lt"/>
                <a:cs typeface="Calibri"/>
              </a:rPr>
              <a:t>l</a:t>
            </a:r>
            <a:r>
              <a:rPr spc="0" dirty="0" smtClean="0">
                <a:latin typeface="+mj-lt"/>
                <a:cs typeface="Calibri"/>
              </a:rPr>
              <a:t>d g</a:t>
            </a:r>
            <a:r>
              <a:rPr spc="4" dirty="0" smtClean="0">
                <a:latin typeface="+mj-lt"/>
                <a:cs typeface="Calibri"/>
              </a:rPr>
              <a:t>u</a:t>
            </a:r>
            <a:r>
              <a:rPr spc="0" dirty="0" smtClean="0">
                <a:latin typeface="+mj-lt"/>
                <a:cs typeface="Calibri"/>
              </a:rPr>
              <a:t>ides </a:t>
            </a:r>
            <a:r>
              <a:rPr spc="4" dirty="0" smtClean="0">
                <a:latin typeface="+mj-lt"/>
                <a:cs typeface="Calibri"/>
              </a:rPr>
              <a:t>u</a:t>
            </a:r>
            <a:r>
              <a:rPr spc="0" dirty="0" smtClean="0">
                <a:latin typeface="+mj-lt"/>
                <a:cs typeface="Calibri"/>
              </a:rPr>
              <a:t>sual</a:t>
            </a:r>
            <a:r>
              <a:rPr spc="-9" dirty="0" smtClean="0">
                <a:latin typeface="+mj-lt"/>
                <a:cs typeface="Calibri"/>
              </a:rPr>
              <a:t>l</a:t>
            </a:r>
            <a:r>
              <a:rPr spc="0" dirty="0" smtClean="0">
                <a:latin typeface="+mj-lt"/>
                <a:cs typeface="Calibri"/>
              </a:rPr>
              <a:t>y </a:t>
            </a:r>
            <a:r>
              <a:rPr spc="-29" dirty="0" smtClean="0">
                <a:latin typeface="+mj-lt"/>
                <a:cs typeface="Calibri"/>
              </a:rPr>
              <a:t>r</a:t>
            </a:r>
            <a:r>
              <a:rPr spc="-14" dirty="0" smtClean="0">
                <a:latin typeface="+mj-lt"/>
                <a:cs typeface="Calibri"/>
              </a:rPr>
              <a:t>e</a:t>
            </a:r>
            <a:r>
              <a:rPr spc="-50" dirty="0" smtClean="0">
                <a:latin typeface="+mj-lt"/>
                <a:cs typeface="Calibri"/>
              </a:rPr>
              <a:t>f</a:t>
            </a:r>
            <a:r>
              <a:rPr spc="0" dirty="0" smtClean="0">
                <a:latin typeface="+mj-lt"/>
                <a:cs typeface="Calibri"/>
              </a:rPr>
              <a:t>er </a:t>
            </a:r>
            <a:r>
              <a:rPr spc="-25" dirty="0" smtClean="0">
                <a:latin typeface="+mj-lt"/>
                <a:cs typeface="Calibri"/>
              </a:rPr>
              <a:t>t</a:t>
            </a:r>
            <a:r>
              <a:rPr spc="0" dirty="0" smtClean="0">
                <a:latin typeface="+mj-lt"/>
                <a:cs typeface="Calibri"/>
              </a:rPr>
              <a:t>o </a:t>
            </a:r>
            <a:r>
              <a:rPr spc="4" dirty="0" smtClean="0">
                <a:latin typeface="+mj-lt"/>
                <a:cs typeface="Calibri"/>
              </a:rPr>
              <a:t>p</a:t>
            </a:r>
            <a:r>
              <a:rPr spc="0" dirty="0" smtClean="0">
                <a:latin typeface="+mj-lt"/>
                <a:cs typeface="Calibri"/>
              </a:rPr>
              <a:t>arts</a:t>
            </a:r>
            <a:r>
              <a:rPr spc="-4" dirty="0" smtClean="0">
                <a:latin typeface="+mj-lt"/>
                <a:cs typeface="Calibri"/>
              </a:rPr>
              <a:t> </a:t>
            </a:r>
            <a:r>
              <a:rPr spc="0" dirty="0" smtClean="0">
                <a:latin typeface="+mj-lt"/>
                <a:cs typeface="Calibri"/>
              </a:rPr>
              <a:t>a</a:t>
            </a:r>
            <a:r>
              <a:rPr spc="4" dirty="0" smtClean="0">
                <a:latin typeface="+mj-lt"/>
                <a:cs typeface="Calibri"/>
              </a:rPr>
              <a:t>n</a:t>
            </a:r>
            <a:r>
              <a:rPr spc="0" dirty="0" smtClean="0">
                <a:latin typeface="+mj-lt"/>
                <a:cs typeface="Calibri"/>
              </a:rPr>
              <a:t>d </a:t>
            </a:r>
            <a:r>
              <a:rPr spc="-29" dirty="0" smtClean="0">
                <a:latin typeface="+mj-lt"/>
                <a:cs typeface="Calibri"/>
              </a:rPr>
              <a:t>a</a:t>
            </a:r>
            <a:r>
              <a:rPr spc="-25" dirty="0" smtClean="0">
                <a:latin typeface="+mj-lt"/>
                <a:cs typeface="Calibri"/>
              </a:rPr>
              <a:t>t</a:t>
            </a:r>
            <a:r>
              <a:rPr spc="0" dirty="0" smtClean="0">
                <a:latin typeface="+mj-lt"/>
                <a:cs typeface="Calibri"/>
              </a:rPr>
              <a:t>tr</a:t>
            </a:r>
            <a:r>
              <a:rPr spc="-4" dirty="0" smtClean="0">
                <a:latin typeface="+mj-lt"/>
                <a:cs typeface="Calibri"/>
              </a:rPr>
              <a:t>i</a:t>
            </a:r>
            <a:r>
              <a:rPr spc="0" dirty="0" smtClean="0">
                <a:latin typeface="+mj-lt"/>
                <a:cs typeface="Calibri"/>
              </a:rPr>
              <a:t>b</a:t>
            </a:r>
            <a:r>
              <a:rPr spc="4" dirty="0" smtClean="0">
                <a:latin typeface="+mj-lt"/>
                <a:cs typeface="Calibri"/>
              </a:rPr>
              <a:t>u</a:t>
            </a:r>
            <a:r>
              <a:rPr spc="-25" dirty="0" smtClean="0">
                <a:latin typeface="+mj-lt"/>
                <a:cs typeface="Calibri"/>
              </a:rPr>
              <a:t>t</a:t>
            </a:r>
            <a:r>
              <a:rPr spc="0" dirty="0" smtClean="0">
                <a:latin typeface="+mj-lt"/>
                <a:cs typeface="Calibri"/>
              </a:rPr>
              <a:t>es</a:t>
            </a:r>
            <a:r>
              <a:rPr spc="9" dirty="0" smtClean="0">
                <a:latin typeface="+mj-lt"/>
                <a:cs typeface="Calibri"/>
              </a:rPr>
              <a:t> </a:t>
            </a:r>
            <a:r>
              <a:rPr spc="0" dirty="0" smtClean="0">
                <a:latin typeface="+mj-lt"/>
                <a:cs typeface="Calibri"/>
              </a:rPr>
              <a:t>of</a:t>
            </a:r>
            <a:r>
              <a:rPr spc="-9" dirty="0" smtClean="0">
                <a:latin typeface="+mj-lt"/>
                <a:cs typeface="Calibri"/>
              </a:rPr>
              <a:t> </a:t>
            </a:r>
            <a:r>
              <a:rPr spc="0" dirty="0" smtClean="0">
                <a:latin typeface="+mj-lt"/>
                <a:cs typeface="Calibri"/>
              </a:rPr>
              <a:t>the o</a:t>
            </a:r>
            <a:r>
              <a:rPr spc="4" dirty="0" smtClean="0">
                <a:latin typeface="+mj-lt"/>
                <a:cs typeface="Calibri"/>
              </a:rPr>
              <a:t>b</a:t>
            </a:r>
            <a:r>
              <a:rPr spc="0" dirty="0" smtClean="0">
                <a:latin typeface="+mj-lt"/>
                <a:cs typeface="Calibri"/>
              </a:rPr>
              <a:t>ject</a:t>
            </a:r>
            <a:endParaRPr dirty="0">
              <a:latin typeface="+mj-lt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58001" y="6654292"/>
            <a:ext cx="2285999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sz="2000" spc="0" baseline="1950" dirty="0" smtClean="0">
                <a:latin typeface="+mj-lt"/>
                <a:cs typeface="Calibri"/>
              </a:rPr>
              <a:t>S</a:t>
            </a:r>
            <a:r>
              <a:rPr sz="2000" spc="4" baseline="1950" dirty="0" smtClean="0">
                <a:latin typeface="+mj-lt"/>
                <a:cs typeface="Calibri"/>
              </a:rPr>
              <a:t>l</a:t>
            </a:r>
            <a:r>
              <a:rPr sz="2000" spc="0" baseline="1950" dirty="0" smtClean="0">
                <a:latin typeface="+mj-lt"/>
                <a:cs typeface="Calibri"/>
              </a:rPr>
              <a:t>ide</a:t>
            </a:r>
            <a:r>
              <a:rPr sz="2000" spc="-9" baseline="1950" dirty="0" smtClean="0">
                <a:latin typeface="+mj-lt"/>
                <a:cs typeface="Calibri"/>
              </a:rPr>
              <a:t> </a:t>
            </a:r>
            <a:r>
              <a:rPr sz="2000" spc="-4" baseline="1950" dirty="0" smtClean="0">
                <a:latin typeface="+mj-lt"/>
                <a:cs typeface="Calibri"/>
              </a:rPr>
              <a:t>C</a:t>
            </a:r>
            <a:r>
              <a:rPr sz="2000" spc="-19" baseline="1950" dirty="0" smtClean="0">
                <a:latin typeface="+mj-lt"/>
                <a:cs typeface="Calibri"/>
              </a:rPr>
              <a:t>r</a:t>
            </a:r>
            <a:r>
              <a:rPr sz="2000" spc="0" baseline="1950" dirty="0" smtClean="0">
                <a:latin typeface="+mj-lt"/>
                <a:cs typeface="Calibri"/>
              </a:rPr>
              <a:t>e</a:t>
            </a:r>
            <a:r>
              <a:rPr sz="2000" spc="-9" baseline="1950" dirty="0" smtClean="0">
                <a:latin typeface="+mj-lt"/>
                <a:cs typeface="Calibri"/>
              </a:rPr>
              <a:t>d</a:t>
            </a:r>
            <a:r>
              <a:rPr sz="2000" spc="0" baseline="1950" dirty="0" smtClean="0">
                <a:latin typeface="+mj-lt"/>
                <a:cs typeface="Calibri"/>
              </a:rPr>
              <a:t>it:</a:t>
            </a:r>
            <a:r>
              <a:rPr sz="2000" spc="19" baseline="1950" dirty="0" smtClean="0">
                <a:latin typeface="+mj-lt"/>
                <a:cs typeface="Calibri"/>
              </a:rPr>
              <a:t> </a:t>
            </a:r>
            <a:r>
              <a:rPr sz="2000" spc="-4" baseline="1950" dirty="0" smtClean="0">
                <a:latin typeface="+mj-lt"/>
                <a:cs typeface="Calibri"/>
              </a:rPr>
              <a:t>P</a:t>
            </a:r>
            <a:r>
              <a:rPr sz="2000" spc="0" baseline="1950" dirty="0" smtClean="0">
                <a:latin typeface="+mj-lt"/>
                <a:cs typeface="Calibri"/>
              </a:rPr>
              <a:t>i</a:t>
            </a:r>
            <a:r>
              <a:rPr sz="2000" spc="-14" baseline="1950" dirty="0" smtClean="0">
                <a:latin typeface="+mj-lt"/>
                <a:cs typeface="Calibri"/>
              </a:rPr>
              <a:t>e</a:t>
            </a:r>
            <a:r>
              <a:rPr sz="2000" spc="0" baseline="1950" dirty="0" smtClean="0">
                <a:latin typeface="+mj-lt"/>
                <a:cs typeface="Calibri"/>
              </a:rPr>
              <a:t>t</a:t>
            </a:r>
            <a:r>
              <a:rPr sz="2000" spc="-25" baseline="1950" dirty="0" smtClean="0">
                <a:latin typeface="+mj-lt"/>
                <a:cs typeface="Calibri"/>
              </a:rPr>
              <a:t>r</a:t>
            </a:r>
            <a:r>
              <a:rPr sz="2000" spc="0" baseline="1950" dirty="0" smtClean="0">
                <a:latin typeface="+mj-lt"/>
                <a:cs typeface="Calibri"/>
              </a:rPr>
              <a:t>o</a:t>
            </a:r>
            <a:r>
              <a:rPr sz="2000" spc="9" baseline="1950" dirty="0" smtClean="0">
                <a:latin typeface="+mj-lt"/>
                <a:cs typeface="Calibri"/>
              </a:rPr>
              <a:t> </a:t>
            </a:r>
            <a:r>
              <a:rPr sz="2000" spc="-29" baseline="1950" dirty="0" smtClean="0">
                <a:latin typeface="+mj-lt"/>
                <a:cs typeface="Calibri"/>
              </a:rPr>
              <a:t>P</a:t>
            </a:r>
            <a:r>
              <a:rPr sz="2000" spc="0" baseline="1950" dirty="0" smtClean="0">
                <a:latin typeface="+mj-lt"/>
                <a:cs typeface="Calibri"/>
              </a:rPr>
              <a:t>e</a:t>
            </a:r>
            <a:r>
              <a:rPr sz="2000" spc="-25" baseline="1950" dirty="0" smtClean="0">
                <a:latin typeface="+mj-lt"/>
                <a:cs typeface="Calibri"/>
              </a:rPr>
              <a:t>r</a:t>
            </a:r>
            <a:r>
              <a:rPr sz="2000" spc="0" baseline="1950" dirty="0" smtClean="0">
                <a:latin typeface="+mj-lt"/>
                <a:cs typeface="Calibri"/>
              </a:rPr>
              <a:t>ona</a:t>
            </a:r>
            <a:endParaRPr sz="1200" dirty="0">
              <a:latin typeface="+mj-lt"/>
              <a:cs typeface="Calibri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83757" y="228600"/>
            <a:ext cx="7696200" cy="639888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Fine-grained categorization</a:t>
            </a:r>
            <a:endParaRPr lang="en-US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411607" y="1548777"/>
            <a:ext cx="7111365" cy="49193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+mj-l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607" y="1066800"/>
            <a:ext cx="8198993" cy="3296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600"/>
              </a:lnSpc>
              <a:spcBef>
                <a:spcPts val="15"/>
              </a:spcBef>
            </a:pPr>
            <a:endParaRPr sz="600" dirty="0">
              <a:latin typeface="+mj-lt"/>
            </a:endParaRPr>
          </a:p>
          <a:p>
            <a:pPr marL="243840">
              <a:lnSpc>
                <a:spcPts val="1980"/>
              </a:lnSpc>
              <a:spcBef>
                <a:spcPts val="99"/>
              </a:spcBef>
            </a:pPr>
            <a:r>
              <a:rPr sz="2700" spc="0" baseline="-4551" dirty="0" smtClean="0">
                <a:latin typeface="+mj-lt"/>
                <a:cs typeface="Calibri"/>
              </a:rPr>
              <a:t>[B</a:t>
            </a:r>
            <a:r>
              <a:rPr sz="2700" spc="-34" baseline="-4551" dirty="0" smtClean="0">
                <a:latin typeface="+mj-lt"/>
                <a:cs typeface="Calibri"/>
              </a:rPr>
              <a:t>r</a:t>
            </a:r>
            <a:r>
              <a:rPr sz="2700" spc="0" baseline="-4551" dirty="0" smtClean="0">
                <a:latin typeface="+mj-lt"/>
                <a:cs typeface="Calibri"/>
              </a:rPr>
              <a:t>an</a:t>
            </a:r>
            <a:r>
              <a:rPr sz="2700" spc="4" baseline="-4551" dirty="0" smtClean="0">
                <a:latin typeface="+mj-lt"/>
                <a:cs typeface="Calibri"/>
              </a:rPr>
              <a:t>s</a:t>
            </a:r>
            <a:r>
              <a:rPr sz="2700" spc="0" baseline="-4551" dirty="0" smtClean="0">
                <a:latin typeface="+mj-lt"/>
                <a:cs typeface="Calibri"/>
              </a:rPr>
              <a:t>on</a:t>
            </a:r>
            <a:r>
              <a:rPr sz="2700" spc="-9" baseline="-4551" dirty="0" smtClean="0">
                <a:latin typeface="+mj-lt"/>
                <a:cs typeface="Calibri"/>
              </a:rPr>
              <a:t> e</a:t>
            </a:r>
            <a:r>
              <a:rPr sz="2700" spc="0" baseline="-4551" dirty="0" smtClean="0">
                <a:latin typeface="+mj-lt"/>
                <a:cs typeface="Calibri"/>
              </a:rPr>
              <a:t>t</a:t>
            </a:r>
            <a:r>
              <a:rPr sz="2700" spc="9" baseline="-4551" dirty="0" smtClean="0">
                <a:latin typeface="+mj-lt"/>
                <a:cs typeface="Calibri"/>
              </a:rPr>
              <a:t> </a:t>
            </a:r>
            <a:r>
              <a:rPr sz="2700" spc="0" baseline="-4551" dirty="0" smtClean="0">
                <a:latin typeface="+mj-lt"/>
                <a:cs typeface="Calibri"/>
              </a:rPr>
              <a:t>al, V</a:t>
            </a:r>
            <a:r>
              <a:rPr sz="2700" spc="-4" baseline="-4551" dirty="0" smtClean="0">
                <a:latin typeface="+mj-lt"/>
                <a:cs typeface="Calibri"/>
              </a:rPr>
              <a:t>i</a:t>
            </a:r>
            <a:r>
              <a:rPr sz="2700" spc="0" baseline="-4551" dirty="0" smtClean="0">
                <a:latin typeface="+mj-lt"/>
                <a:cs typeface="Calibri"/>
              </a:rPr>
              <a:t>s</a:t>
            </a:r>
            <a:r>
              <a:rPr sz="2700" spc="4" baseline="-4551" dirty="0" smtClean="0">
                <a:latin typeface="+mj-lt"/>
                <a:cs typeface="Calibri"/>
              </a:rPr>
              <a:t>u</a:t>
            </a:r>
            <a:r>
              <a:rPr sz="2700" spc="0" baseline="-4551" dirty="0" smtClean="0">
                <a:latin typeface="+mj-lt"/>
                <a:cs typeface="Calibri"/>
              </a:rPr>
              <a:t>al</a:t>
            </a:r>
            <a:r>
              <a:rPr sz="2700" spc="9" baseline="-4551" dirty="0" smtClean="0">
                <a:latin typeface="+mj-lt"/>
                <a:cs typeface="Calibri"/>
              </a:rPr>
              <a:t> </a:t>
            </a:r>
            <a:r>
              <a:rPr sz="2700" spc="-39" baseline="-4551" dirty="0" smtClean="0">
                <a:latin typeface="+mj-lt"/>
                <a:cs typeface="Calibri"/>
              </a:rPr>
              <a:t>R</a:t>
            </a:r>
            <a:r>
              <a:rPr sz="2700" spc="0" baseline="-4551" dirty="0" smtClean="0">
                <a:latin typeface="+mj-lt"/>
                <a:cs typeface="Calibri"/>
              </a:rPr>
              <a:t>e</a:t>
            </a:r>
            <a:r>
              <a:rPr sz="2700" spc="-14" baseline="-4551" dirty="0" smtClean="0">
                <a:latin typeface="+mj-lt"/>
                <a:cs typeface="Calibri"/>
              </a:rPr>
              <a:t>c</a:t>
            </a:r>
            <a:r>
              <a:rPr sz="2700" spc="0" baseline="-4551" dirty="0" smtClean="0">
                <a:latin typeface="+mj-lt"/>
                <a:cs typeface="Calibri"/>
              </a:rPr>
              <a:t>og</a:t>
            </a:r>
            <a:r>
              <a:rPr sz="2700" spc="4" baseline="-4551" dirty="0" smtClean="0">
                <a:latin typeface="+mj-lt"/>
                <a:cs typeface="Calibri"/>
              </a:rPr>
              <a:t>n</a:t>
            </a:r>
            <a:r>
              <a:rPr sz="2700" spc="-4" baseline="-4551" dirty="0" smtClean="0">
                <a:latin typeface="+mj-lt"/>
                <a:cs typeface="Calibri"/>
              </a:rPr>
              <a:t>i</a:t>
            </a:r>
            <a:r>
              <a:rPr sz="2700" spc="0" baseline="-4551" dirty="0" smtClean="0">
                <a:latin typeface="+mj-lt"/>
                <a:cs typeface="Calibri"/>
              </a:rPr>
              <a:t>t</a:t>
            </a:r>
            <a:r>
              <a:rPr sz="2700" spc="-9" baseline="-4551" dirty="0" smtClean="0">
                <a:latin typeface="+mj-lt"/>
                <a:cs typeface="Calibri"/>
              </a:rPr>
              <a:t>i</a:t>
            </a:r>
            <a:r>
              <a:rPr sz="2700" spc="0" baseline="-4551" dirty="0" smtClean="0">
                <a:latin typeface="+mj-lt"/>
                <a:cs typeface="Calibri"/>
              </a:rPr>
              <a:t>on</a:t>
            </a:r>
            <a:r>
              <a:rPr sz="2700" spc="25" baseline="-4551" dirty="0" smtClean="0">
                <a:latin typeface="+mj-lt"/>
                <a:cs typeface="Calibri"/>
              </a:rPr>
              <a:t> </a:t>
            </a:r>
            <a:r>
              <a:rPr sz="2700" spc="0" baseline="-4551" dirty="0" smtClean="0">
                <a:latin typeface="+mj-lt"/>
                <a:cs typeface="Calibri"/>
              </a:rPr>
              <a:t>w</a:t>
            </a:r>
            <a:r>
              <a:rPr sz="2700" spc="-9" baseline="-4551" dirty="0" smtClean="0">
                <a:latin typeface="+mj-lt"/>
                <a:cs typeface="Calibri"/>
              </a:rPr>
              <a:t>i</a:t>
            </a:r>
            <a:r>
              <a:rPr sz="2700" spc="0" baseline="-4551" dirty="0" smtClean="0">
                <a:latin typeface="+mj-lt"/>
                <a:cs typeface="Calibri"/>
              </a:rPr>
              <a:t>th</a:t>
            </a:r>
            <a:r>
              <a:rPr sz="2700" spc="24" baseline="-4551" dirty="0" smtClean="0">
                <a:latin typeface="+mj-lt"/>
                <a:cs typeface="Calibri"/>
              </a:rPr>
              <a:t> </a:t>
            </a:r>
            <a:r>
              <a:rPr sz="2700" spc="-4" baseline="-4551" dirty="0" smtClean="0">
                <a:latin typeface="+mj-lt"/>
                <a:cs typeface="Calibri"/>
              </a:rPr>
              <a:t>H</a:t>
            </a:r>
            <a:r>
              <a:rPr sz="2700" spc="0" baseline="-4551" dirty="0" smtClean="0">
                <a:latin typeface="+mj-lt"/>
                <a:cs typeface="Calibri"/>
              </a:rPr>
              <a:t>um</a:t>
            </a:r>
            <a:r>
              <a:rPr sz="2700" spc="4" baseline="-4551" dirty="0" smtClean="0">
                <a:latin typeface="+mj-lt"/>
                <a:cs typeface="Calibri"/>
              </a:rPr>
              <a:t>a</a:t>
            </a:r>
            <a:r>
              <a:rPr sz="2700" spc="0" baseline="-4551" dirty="0" smtClean="0">
                <a:latin typeface="+mj-lt"/>
                <a:cs typeface="Calibri"/>
              </a:rPr>
              <a:t>ns</a:t>
            </a:r>
            <a:r>
              <a:rPr sz="2700" spc="4" baseline="-4551" dirty="0" smtClean="0">
                <a:latin typeface="+mj-lt"/>
                <a:cs typeface="Calibri"/>
              </a:rPr>
              <a:t> </a:t>
            </a:r>
            <a:r>
              <a:rPr sz="2700" spc="0" baseline="-4551" dirty="0" smtClean="0">
                <a:latin typeface="+mj-lt"/>
                <a:cs typeface="Calibri"/>
              </a:rPr>
              <a:t>in</a:t>
            </a:r>
            <a:r>
              <a:rPr sz="2700" spc="9" baseline="-4551" dirty="0" smtClean="0">
                <a:latin typeface="+mj-lt"/>
                <a:cs typeface="Calibri"/>
              </a:rPr>
              <a:t> </a:t>
            </a:r>
            <a:r>
              <a:rPr sz="2700" spc="0" baseline="-4551" dirty="0" smtClean="0">
                <a:latin typeface="+mj-lt"/>
                <a:cs typeface="Calibri"/>
              </a:rPr>
              <a:t>the Loo</a:t>
            </a:r>
            <a:r>
              <a:rPr sz="2700" spc="4" baseline="-4551" dirty="0" smtClean="0">
                <a:latin typeface="+mj-lt"/>
                <a:cs typeface="Calibri"/>
              </a:rPr>
              <a:t>p</a:t>
            </a:r>
            <a:r>
              <a:rPr sz="2700" spc="0" baseline="-4551" dirty="0" smtClean="0">
                <a:latin typeface="+mj-lt"/>
                <a:cs typeface="Calibri"/>
              </a:rPr>
              <a:t>,</a:t>
            </a:r>
            <a:r>
              <a:rPr sz="2700" spc="19" baseline="-4551" dirty="0" smtClean="0">
                <a:latin typeface="+mj-lt"/>
                <a:cs typeface="Calibri"/>
              </a:rPr>
              <a:t> </a:t>
            </a:r>
            <a:r>
              <a:rPr sz="2700" spc="-29" baseline="-4551" dirty="0" smtClean="0">
                <a:latin typeface="+mj-lt"/>
                <a:cs typeface="Calibri"/>
              </a:rPr>
              <a:t>E</a:t>
            </a:r>
            <a:r>
              <a:rPr sz="2700" spc="0" baseline="-4551" dirty="0" smtClean="0">
                <a:latin typeface="+mj-lt"/>
                <a:cs typeface="Calibri"/>
              </a:rPr>
              <a:t>CCV</a:t>
            </a:r>
            <a:r>
              <a:rPr sz="2700" spc="19" baseline="-4551" dirty="0" smtClean="0">
                <a:latin typeface="+mj-lt"/>
                <a:cs typeface="Calibri"/>
              </a:rPr>
              <a:t> </a:t>
            </a:r>
            <a:r>
              <a:rPr sz="2700" spc="0" baseline="-4551" dirty="0" smtClean="0">
                <a:latin typeface="+mj-lt"/>
                <a:cs typeface="Calibri"/>
              </a:rPr>
              <a:t>2010]</a:t>
            </a:r>
            <a:endParaRPr sz="1800" dirty="0">
              <a:latin typeface="+mj-lt"/>
              <a:cs typeface="Calibri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83757" y="228600"/>
            <a:ext cx="7696200" cy="639888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Fine-grained categorization</a:t>
            </a:r>
            <a:endParaRPr lang="en-US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159957" y="2667000"/>
            <a:ext cx="8083550" cy="17843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+mj-l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1140" y="1498600"/>
            <a:ext cx="8251761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 smtClean="0">
                <a:latin typeface="+mj-lt"/>
                <a:cs typeface="Calibri"/>
              </a:rPr>
              <a:t>[B</a:t>
            </a:r>
            <a:r>
              <a:rPr sz="2700" spc="-34" baseline="3034" dirty="0" smtClean="0">
                <a:latin typeface="+mj-lt"/>
                <a:cs typeface="Calibri"/>
              </a:rPr>
              <a:t>r</a:t>
            </a:r>
            <a:r>
              <a:rPr sz="2700" spc="0" baseline="3034" dirty="0" smtClean="0">
                <a:latin typeface="+mj-lt"/>
                <a:cs typeface="Calibri"/>
              </a:rPr>
              <a:t>an</a:t>
            </a:r>
            <a:r>
              <a:rPr sz="2700" spc="4" baseline="3034" dirty="0" smtClean="0">
                <a:latin typeface="+mj-lt"/>
                <a:cs typeface="Calibri"/>
              </a:rPr>
              <a:t>s</a:t>
            </a:r>
            <a:r>
              <a:rPr sz="2700" spc="0" baseline="3034" dirty="0" smtClean="0">
                <a:latin typeface="+mj-lt"/>
                <a:cs typeface="Calibri"/>
              </a:rPr>
              <a:t>on</a:t>
            </a:r>
            <a:r>
              <a:rPr sz="2700" spc="-9" baseline="3034" dirty="0" smtClean="0">
                <a:latin typeface="+mj-lt"/>
                <a:cs typeface="Calibri"/>
              </a:rPr>
              <a:t> e</a:t>
            </a:r>
            <a:r>
              <a:rPr sz="2700" spc="0" baseline="3034" dirty="0" smtClean="0">
                <a:latin typeface="+mj-lt"/>
                <a:cs typeface="Calibri"/>
              </a:rPr>
              <a:t>t</a:t>
            </a:r>
            <a:r>
              <a:rPr sz="2700" spc="9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al, V</a:t>
            </a:r>
            <a:r>
              <a:rPr sz="2700" spc="-4" baseline="3034" dirty="0" smtClean="0">
                <a:latin typeface="+mj-lt"/>
                <a:cs typeface="Calibri"/>
              </a:rPr>
              <a:t>i</a:t>
            </a:r>
            <a:r>
              <a:rPr sz="2700" spc="0" baseline="3034" dirty="0" smtClean="0">
                <a:latin typeface="+mj-lt"/>
                <a:cs typeface="Calibri"/>
              </a:rPr>
              <a:t>s</a:t>
            </a:r>
            <a:r>
              <a:rPr sz="2700" spc="4" baseline="3034" dirty="0" smtClean="0">
                <a:latin typeface="+mj-lt"/>
                <a:cs typeface="Calibri"/>
              </a:rPr>
              <a:t>u</a:t>
            </a:r>
            <a:r>
              <a:rPr sz="2700" spc="0" baseline="3034" dirty="0" smtClean="0">
                <a:latin typeface="+mj-lt"/>
                <a:cs typeface="Calibri"/>
              </a:rPr>
              <a:t>al</a:t>
            </a:r>
            <a:r>
              <a:rPr sz="2700" spc="9" baseline="3034" dirty="0" smtClean="0">
                <a:latin typeface="+mj-lt"/>
                <a:cs typeface="Calibri"/>
              </a:rPr>
              <a:t> </a:t>
            </a:r>
            <a:r>
              <a:rPr sz="2700" spc="-39" baseline="3034" dirty="0" smtClean="0">
                <a:latin typeface="+mj-lt"/>
                <a:cs typeface="Calibri"/>
              </a:rPr>
              <a:t>R</a:t>
            </a:r>
            <a:r>
              <a:rPr sz="2700" spc="0" baseline="3034" dirty="0" smtClean="0">
                <a:latin typeface="+mj-lt"/>
                <a:cs typeface="Calibri"/>
              </a:rPr>
              <a:t>e</a:t>
            </a:r>
            <a:r>
              <a:rPr sz="2700" spc="-14" baseline="3034" dirty="0" smtClean="0">
                <a:latin typeface="+mj-lt"/>
                <a:cs typeface="Calibri"/>
              </a:rPr>
              <a:t>c</a:t>
            </a:r>
            <a:r>
              <a:rPr sz="2700" spc="0" baseline="3034" dirty="0" smtClean="0">
                <a:latin typeface="+mj-lt"/>
                <a:cs typeface="Calibri"/>
              </a:rPr>
              <a:t>og</a:t>
            </a:r>
            <a:r>
              <a:rPr sz="2700" spc="4" baseline="3034" dirty="0" smtClean="0">
                <a:latin typeface="+mj-lt"/>
                <a:cs typeface="Calibri"/>
              </a:rPr>
              <a:t>n</a:t>
            </a:r>
            <a:r>
              <a:rPr sz="2700" spc="-4" baseline="3034" dirty="0" smtClean="0">
                <a:latin typeface="+mj-lt"/>
                <a:cs typeface="Calibri"/>
              </a:rPr>
              <a:t>i</a:t>
            </a:r>
            <a:r>
              <a:rPr sz="2700" spc="0" baseline="3034" dirty="0" smtClean="0">
                <a:latin typeface="+mj-lt"/>
                <a:cs typeface="Calibri"/>
              </a:rPr>
              <a:t>t</a:t>
            </a:r>
            <a:r>
              <a:rPr sz="2700" spc="-9" baseline="3034" dirty="0" smtClean="0">
                <a:latin typeface="+mj-lt"/>
                <a:cs typeface="Calibri"/>
              </a:rPr>
              <a:t>i</a:t>
            </a:r>
            <a:r>
              <a:rPr sz="2700" spc="0" baseline="3034" dirty="0" smtClean="0">
                <a:latin typeface="+mj-lt"/>
                <a:cs typeface="Calibri"/>
              </a:rPr>
              <a:t>on</a:t>
            </a:r>
            <a:r>
              <a:rPr sz="2700" spc="25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w</a:t>
            </a:r>
            <a:r>
              <a:rPr sz="2700" spc="-9" baseline="3034" dirty="0" smtClean="0">
                <a:latin typeface="+mj-lt"/>
                <a:cs typeface="Calibri"/>
              </a:rPr>
              <a:t>i</a:t>
            </a:r>
            <a:r>
              <a:rPr sz="2700" spc="0" baseline="3034" dirty="0" smtClean="0">
                <a:latin typeface="+mj-lt"/>
                <a:cs typeface="Calibri"/>
              </a:rPr>
              <a:t>th</a:t>
            </a:r>
            <a:r>
              <a:rPr sz="2700" spc="24" baseline="3034" dirty="0" smtClean="0">
                <a:latin typeface="+mj-lt"/>
                <a:cs typeface="Calibri"/>
              </a:rPr>
              <a:t> </a:t>
            </a:r>
            <a:r>
              <a:rPr sz="2700" spc="-4" baseline="3034" dirty="0" smtClean="0">
                <a:latin typeface="+mj-lt"/>
                <a:cs typeface="Calibri"/>
              </a:rPr>
              <a:t>H</a:t>
            </a:r>
            <a:r>
              <a:rPr sz="2700" spc="0" baseline="3034" dirty="0" smtClean="0">
                <a:latin typeface="+mj-lt"/>
                <a:cs typeface="Calibri"/>
              </a:rPr>
              <a:t>um</a:t>
            </a:r>
            <a:r>
              <a:rPr sz="2700" spc="4" baseline="3034" dirty="0" smtClean="0">
                <a:latin typeface="+mj-lt"/>
                <a:cs typeface="Calibri"/>
              </a:rPr>
              <a:t>a</a:t>
            </a:r>
            <a:r>
              <a:rPr sz="2700" spc="0" baseline="3034" dirty="0" smtClean="0">
                <a:latin typeface="+mj-lt"/>
                <a:cs typeface="Calibri"/>
              </a:rPr>
              <a:t>ns</a:t>
            </a:r>
            <a:r>
              <a:rPr sz="2700" spc="4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in</a:t>
            </a:r>
            <a:r>
              <a:rPr sz="2700" spc="9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the Loo</a:t>
            </a:r>
            <a:r>
              <a:rPr sz="2700" spc="4" baseline="3034" dirty="0" smtClean="0">
                <a:latin typeface="+mj-lt"/>
                <a:cs typeface="Calibri"/>
              </a:rPr>
              <a:t>p</a:t>
            </a:r>
            <a:r>
              <a:rPr sz="2700" spc="0" baseline="3034" dirty="0" smtClean="0">
                <a:latin typeface="+mj-lt"/>
                <a:cs typeface="Calibri"/>
              </a:rPr>
              <a:t>,</a:t>
            </a:r>
            <a:r>
              <a:rPr sz="2700" spc="19" baseline="3034" dirty="0" smtClean="0">
                <a:latin typeface="+mj-lt"/>
                <a:cs typeface="Calibri"/>
              </a:rPr>
              <a:t> </a:t>
            </a:r>
            <a:r>
              <a:rPr sz="2700" spc="-29" baseline="3034" dirty="0" smtClean="0">
                <a:latin typeface="+mj-lt"/>
                <a:cs typeface="Calibri"/>
              </a:rPr>
              <a:t>E</a:t>
            </a:r>
            <a:r>
              <a:rPr sz="2700" spc="0" baseline="3034" dirty="0" smtClean="0">
                <a:latin typeface="+mj-lt"/>
                <a:cs typeface="Calibri"/>
              </a:rPr>
              <a:t>CCV</a:t>
            </a:r>
            <a:r>
              <a:rPr sz="2700" spc="19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2010]</a:t>
            </a:r>
            <a:endParaRPr sz="1800" dirty="0">
              <a:latin typeface="+mj-lt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1140" y="1992487"/>
            <a:ext cx="8760460" cy="5999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60"/>
              </a:lnSpc>
              <a:spcBef>
                <a:spcPts val="113"/>
              </a:spcBef>
            </a:pPr>
            <a:r>
              <a:rPr sz="3000" spc="0" baseline="3003" dirty="0" smtClean="0">
                <a:solidFill>
                  <a:srgbClr val="00477D"/>
                </a:solidFill>
                <a:latin typeface="+mj-lt"/>
                <a:cs typeface="Wingdings"/>
              </a:rPr>
              <a:t></a:t>
            </a:r>
            <a:r>
              <a:rPr sz="3000" spc="-29" baseline="2898" dirty="0" smtClean="0">
                <a:solidFill>
                  <a:srgbClr val="00477D"/>
                </a:solidFill>
                <a:latin typeface="+mj-lt"/>
                <a:cs typeface="Times New Roman"/>
              </a:rPr>
              <a:t> </a:t>
            </a:r>
            <a:r>
              <a:rPr sz="3000" spc="0" baseline="2730" dirty="0" smtClean="0">
                <a:latin typeface="+mj-lt"/>
                <a:cs typeface="Calibri"/>
              </a:rPr>
              <a:t>Compu</a:t>
            </a:r>
            <a:r>
              <a:rPr sz="3000" spc="-19" baseline="2730" dirty="0" smtClean="0">
                <a:latin typeface="+mj-lt"/>
                <a:cs typeface="Calibri"/>
              </a:rPr>
              <a:t>t</a:t>
            </a:r>
            <a:r>
              <a:rPr sz="3000" spc="0" baseline="2730" dirty="0" smtClean="0">
                <a:latin typeface="+mj-lt"/>
                <a:cs typeface="Calibri"/>
              </a:rPr>
              <a:t>er</a:t>
            </a:r>
            <a:r>
              <a:rPr sz="3000" spc="-9" baseline="2730" dirty="0" smtClean="0">
                <a:latin typeface="+mj-lt"/>
                <a:cs typeface="Calibri"/>
              </a:rPr>
              <a:t> </a:t>
            </a:r>
            <a:r>
              <a:rPr sz="3000" spc="0" baseline="2730" dirty="0" smtClean="0">
                <a:latin typeface="+mj-lt"/>
                <a:cs typeface="Calibri"/>
              </a:rPr>
              <a:t>v</a:t>
            </a:r>
            <a:r>
              <a:rPr sz="3000" spc="-9" baseline="2730" dirty="0" smtClean="0">
                <a:latin typeface="+mj-lt"/>
                <a:cs typeface="Calibri"/>
              </a:rPr>
              <a:t>i</a:t>
            </a:r>
            <a:r>
              <a:rPr sz="3000" spc="0" baseline="2730" dirty="0" smtClean="0">
                <a:latin typeface="+mj-lt"/>
                <a:cs typeface="Calibri"/>
              </a:rPr>
              <a:t>s</a:t>
            </a:r>
            <a:r>
              <a:rPr sz="3000" spc="-4" baseline="2730" dirty="0" smtClean="0">
                <a:latin typeface="+mj-lt"/>
                <a:cs typeface="Calibri"/>
              </a:rPr>
              <a:t>i</a:t>
            </a:r>
            <a:r>
              <a:rPr sz="3000" spc="0" baseline="2730" dirty="0" smtClean="0">
                <a:latin typeface="+mj-lt"/>
                <a:cs typeface="Calibri"/>
              </a:rPr>
              <a:t>on </a:t>
            </a:r>
            <a:r>
              <a:rPr sz="3000" spc="-25" baseline="2730" dirty="0" smtClean="0">
                <a:latin typeface="+mj-lt"/>
                <a:cs typeface="Calibri"/>
              </a:rPr>
              <a:t>r</a:t>
            </a:r>
            <a:r>
              <a:rPr sz="3000" spc="0" baseline="2730" dirty="0" smtClean="0">
                <a:latin typeface="+mj-lt"/>
                <a:cs typeface="Calibri"/>
              </a:rPr>
              <a:t>edu</a:t>
            </a:r>
            <a:r>
              <a:rPr sz="3000" spc="9" baseline="2730" dirty="0" smtClean="0">
                <a:latin typeface="+mj-lt"/>
                <a:cs typeface="Calibri"/>
              </a:rPr>
              <a:t>c</a:t>
            </a:r>
            <a:r>
              <a:rPr sz="3000" spc="0" baseline="2730" dirty="0" smtClean="0">
                <a:latin typeface="+mj-lt"/>
                <a:cs typeface="Calibri"/>
              </a:rPr>
              <a:t>es the amou</a:t>
            </a:r>
            <a:r>
              <a:rPr sz="3000" spc="-19" baseline="2730" dirty="0" smtClean="0">
                <a:latin typeface="+mj-lt"/>
                <a:cs typeface="Calibri"/>
              </a:rPr>
              <a:t>n</a:t>
            </a:r>
            <a:r>
              <a:rPr sz="3000" spc="0" baseline="2730" dirty="0" smtClean="0">
                <a:latin typeface="+mj-lt"/>
                <a:cs typeface="Calibri"/>
              </a:rPr>
              <a:t>t</a:t>
            </a:r>
            <a:r>
              <a:rPr sz="3000" spc="-4" baseline="2730" dirty="0" smtClean="0">
                <a:latin typeface="+mj-lt"/>
                <a:cs typeface="Calibri"/>
              </a:rPr>
              <a:t> </a:t>
            </a:r>
            <a:r>
              <a:rPr sz="3000" spc="0" baseline="2730" dirty="0" smtClean="0">
                <a:latin typeface="+mj-lt"/>
                <a:cs typeface="Calibri"/>
              </a:rPr>
              <a:t>of</a:t>
            </a:r>
            <a:r>
              <a:rPr sz="3000" spc="-9" baseline="2730" dirty="0" smtClean="0">
                <a:latin typeface="+mj-lt"/>
                <a:cs typeface="Calibri"/>
              </a:rPr>
              <a:t> </a:t>
            </a:r>
            <a:r>
              <a:rPr sz="3000" spc="0" baseline="2730" dirty="0" smtClean="0">
                <a:latin typeface="+mj-lt"/>
                <a:cs typeface="Calibri"/>
              </a:rPr>
              <a:t>h</a:t>
            </a:r>
            <a:r>
              <a:rPr sz="3000" spc="4" baseline="2730" dirty="0" smtClean="0">
                <a:latin typeface="+mj-lt"/>
                <a:cs typeface="Calibri"/>
              </a:rPr>
              <a:t>u</a:t>
            </a:r>
            <a:r>
              <a:rPr sz="3000" spc="0" baseline="2730" dirty="0" smtClean="0">
                <a:latin typeface="+mj-lt"/>
                <a:cs typeface="Calibri"/>
              </a:rPr>
              <a:t>ma</a:t>
            </a:r>
            <a:r>
              <a:rPr sz="3000" spc="9" baseline="2730" dirty="0" smtClean="0">
                <a:latin typeface="+mj-lt"/>
                <a:cs typeface="Calibri"/>
              </a:rPr>
              <a:t>n</a:t>
            </a:r>
            <a:r>
              <a:rPr sz="3000" spc="0" baseline="2730" dirty="0" smtClean="0">
                <a:latin typeface="+mj-lt"/>
                <a:cs typeface="Calibri"/>
              </a:rPr>
              <a:t>-i</a:t>
            </a:r>
            <a:r>
              <a:rPr sz="3000" spc="-25" baseline="2730" dirty="0" smtClean="0">
                <a:latin typeface="+mj-lt"/>
                <a:cs typeface="Calibri"/>
              </a:rPr>
              <a:t>nt</a:t>
            </a:r>
            <a:r>
              <a:rPr sz="3000" spc="0" baseline="2730" dirty="0" smtClean="0">
                <a:latin typeface="+mj-lt"/>
                <a:cs typeface="Calibri"/>
              </a:rPr>
              <a:t>e</a:t>
            </a:r>
            <a:r>
              <a:rPr sz="3000" spc="-39" baseline="2730" dirty="0" smtClean="0">
                <a:latin typeface="+mj-lt"/>
                <a:cs typeface="Calibri"/>
              </a:rPr>
              <a:t>r</a:t>
            </a:r>
            <a:r>
              <a:rPr sz="3000" spc="0" baseline="2730" dirty="0" smtClean="0">
                <a:latin typeface="+mj-lt"/>
                <a:cs typeface="Calibri"/>
              </a:rPr>
              <a:t>action (m</a:t>
            </a:r>
            <a:r>
              <a:rPr sz="3000" spc="-9" baseline="2730" dirty="0" smtClean="0">
                <a:latin typeface="+mj-lt"/>
                <a:cs typeface="Calibri"/>
              </a:rPr>
              <a:t>i</a:t>
            </a:r>
            <a:r>
              <a:rPr sz="3000" spc="0" baseline="2730" dirty="0" smtClean="0">
                <a:latin typeface="+mj-lt"/>
                <a:cs typeface="Calibri"/>
              </a:rPr>
              <a:t>ni</a:t>
            </a:r>
            <a:r>
              <a:rPr sz="3000" spc="-4" baseline="2730" dirty="0" smtClean="0">
                <a:latin typeface="+mj-lt"/>
                <a:cs typeface="Calibri"/>
              </a:rPr>
              <a:t>m</a:t>
            </a:r>
            <a:r>
              <a:rPr sz="3000" spc="0" baseline="2730" dirty="0" smtClean="0">
                <a:latin typeface="+mj-lt"/>
                <a:cs typeface="Calibri"/>
              </a:rPr>
              <a:t>i</a:t>
            </a:r>
            <a:r>
              <a:rPr sz="3000" spc="-50" baseline="2730" dirty="0" smtClean="0">
                <a:latin typeface="+mj-lt"/>
                <a:cs typeface="Calibri"/>
              </a:rPr>
              <a:t>z</a:t>
            </a:r>
            <a:r>
              <a:rPr sz="3000" spc="0" baseline="2730" dirty="0" smtClean="0">
                <a:latin typeface="+mj-lt"/>
                <a:cs typeface="Calibri"/>
              </a:rPr>
              <a:t>es</a:t>
            </a:r>
            <a:r>
              <a:rPr sz="3000" spc="34" baseline="2730" dirty="0" smtClean="0">
                <a:latin typeface="+mj-lt"/>
                <a:cs typeface="Calibri"/>
              </a:rPr>
              <a:t> </a:t>
            </a:r>
            <a:r>
              <a:rPr sz="3000" spc="0" baseline="2730" dirty="0" smtClean="0">
                <a:latin typeface="+mj-lt"/>
                <a:cs typeface="Calibri"/>
              </a:rPr>
              <a:t>the</a:t>
            </a:r>
            <a:r>
              <a:rPr lang="en-US" sz="3000" spc="0" baseline="2730" dirty="0" smtClean="0">
                <a:latin typeface="+mj-lt"/>
                <a:cs typeface="Calibri"/>
              </a:rPr>
              <a:t> </a:t>
            </a:r>
            <a:r>
              <a:rPr lang="en-US" sz="3000" spc="0" baseline="2730" dirty="0" err="1" smtClean="0">
                <a:latin typeface="+mj-lt"/>
                <a:cs typeface="Calibri"/>
              </a:rPr>
              <a:t>d</a:t>
            </a:r>
            <a:r>
              <a:rPr sz="3000" spc="0" baseline="1365" dirty="0" err="1" smtClean="0">
                <a:latin typeface="+mj-lt"/>
                <a:cs typeface="Calibri"/>
              </a:rPr>
              <a:t>n</a:t>
            </a:r>
            <a:r>
              <a:rPr sz="3000" spc="4" baseline="1365" dirty="0" err="1" smtClean="0">
                <a:latin typeface="+mj-lt"/>
                <a:cs typeface="Calibri"/>
              </a:rPr>
              <a:t>u</a:t>
            </a:r>
            <a:r>
              <a:rPr sz="3000" spc="0" baseline="1365" dirty="0" err="1" smtClean="0">
                <a:latin typeface="+mj-lt"/>
                <a:cs typeface="Calibri"/>
              </a:rPr>
              <a:t>mber</a:t>
            </a:r>
            <a:r>
              <a:rPr sz="3000" spc="-9" baseline="1365" dirty="0" smtClean="0">
                <a:latin typeface="+mj-lt"/>
                <a:cs typeface="Calibri"/>
              </a:rPr>
              <a:t> </a:t>
            </a:r>
            <a:r>
              <a:rPr sz="3000" spc="0" baseline="1365" dirty="0" smtClean="0">
                <a:latin typeface="+mj-lt"/>
                <a:cs typeface="Calibri"/>
              </a:rPr>
              <a:t>of</a:t>
            </a:r>
            <a:r>
              <a:rPr sz="3000" spc="-9" baseline="1365" dirty="0" smtClean="0">
                <a:latin typeface="+mj-lt"/>
                <a:cs typeface="Calibri"/>
              </a:rPr>
              <a:t> </a:t>
            </a:r>
            <a:r>
              <a:rPr sz="3000" spc="0" baseline="1365" dirty="0" smtClean="0">
                <a:latin typeface="+mj-lt"/>
                <a:cs typeface="Calibri"/>
              </a:rPr>
              <a:t>q</a:t>
            </a:r>
            <a:r>
              <a:rPr sz="3000" spc="4" baseline="1365" dirty="0" smtClean="0">
                <a:latin typeface="+mj-lt"/>
                <a:cs typeface="Calibri"/>
              </a:rPr>
              <a:t>u</a:t>
            </a:r>
            <a:r>
              <a:rPr sz="3000" spc="0" baseline="1365" dirty="0" smtClean="0">
                <a:latin typeface="+mj-lt"/>
                <a:cs typeface="Calibri"/>
              </a:rPr>
              <a:t>e</a:t>
            </a:r>
            <a:r>
              <a:rPr sz="3000" spc="-29" baseline="1365" dirty="0" smtClean="0">
                <a:latin typeface="+mj-lt"/>
                <a:cs typeface="Calibri"/>
              </a:rPr>
              <a:t>s</a:t>
            </a:r>
            <a:r>
              <a:rPr sz="3000" spc="0" baseline="1365" dirty="0" smtClean="0">
                <a:latin typeface="+mj-lt"/>
                <a:cs typeface="Calibri"/>
              </a:rPr>
              <a:t>tions)</a:t>
            </a:r>
            <a:endParaRPr sz="2000" dirty="0">
              <a:latin typeface="+mj-lt"/>
              <a:cs typeface="Calibri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83757" y="228600"/>
            <a:ext cx="7696200" cy="639888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Fine-grained categorization</a:t>
            </a:r>
            <a:endParaRPr lang="en-US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152400" y="3609975"/>
            <a:ext cx="2000250" cy="18764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+mj-lt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272538" y="3609975"/>
            <a:ext cx="1981200" cy="18764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+mj-lt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152650" y="4448175"/>
            <a:ext cx="119887" cy="281050"/>
          </a:xfrm>
          <a:custGeom>
            <a:avLst/>
            <a:gdLst/>
            <a:ahLst/>
            <a:cxnLst/>
            <a:rect l="l" t="t" r="r" b="b"/>
            <a:pathLst>
              <a:path w="119887" h="281050">
                <a:moveTo>
                  <a:pt x="59943" y="210693"/>
                </a:moveTo>
                <a:lnTo>
                  <a:pt x="59943" y="281050"/>
                </a:lnTo>
                <a:lnTo>
                  <a:pt x="119887" y="140462"/>
                </a:lnTo>
                <a:lnTo>
                  <a:pt x="59943" y="0"/>
                </a:lnTo>
                <a:lnTo>
                  <a:pt x="59943" y="70231"/>
                </a:lnTo>
                <a:lnTo>
                  <a:pt x="0" y="70231"/>
                </a:lnTo>
                <a:lnTo>
                  <a:pt x="0" y="210693"/>
                </a:lnTo>
                <a:lnTo>
                  <a:pt x="59943" y="210693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latin typeface="+mj-lt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152650" y="4448175"/>
            <a:ext cx="119887" cy="281050"/>
          </a:xfrm>
          <a:custGeom>
            <a:avLst/>
            <a:gdLst/>
            <a:ahLst/>
            <a:cxnLst/>
            <a:rect l="l" t="t" r="r" b="b"/>
            <a:pathLst>
              <a:path w="119887" h="281050">
                <a:moveTo>
                  <a:pt x="0" y="70231"/>
                </a:moveTo>
                <a:lnTo>
                  <a:pt x="59943" y="70231"/>
                </a:lnTo>
                <a:lnTo>
                  <a:pt x="59943" y="0"/>
                </a:lnTo>
                <a:lnTo>
                  <a:pt x="119887" y="140462"/>
                </a:lnTo>
                <a:lnTo>
                  <a:pt x="59943" y="281050"/>
                </a:lnTo>
                <a:lnTo>
                  <a:pt x="59943" y="210693"/>
                </a:lnTo>
                <a:lnTo>
                  <a:pt x="0" y="210693"/>
                </a:lnTo>
                <a:lnTo>
                  <a:pt x="0" y="70231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latin typeface="+mj-lt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419600" y="4205224"/>
            <a:ext cx="1971675" cy="685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+mj-lt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267200" y="4448175"/>
            <a:ext cx="119887" cy="281050"/>
          </a:xfrm>
          <a:custGeom>
            <a:avLst/>
            <a:gdLst/>
            <a:ahLst/>
            <a:cxnLst/>
            <a:rect l="l" t="t" r="r" b="b"/>
            <a:pathLst>
              <a:path w="119887" h="281050">
                <a:moveTo>
                  <a:pt x="59944" y="210693"/>
                </a:moveTo>
                <a:lnTo>
                  <a:pt x="59944" y="281050"/>
                </a:lnTo>
                <a:lnTo>
                  <a:pt x="119887" y="140462"/>
                </a:lnTo>
                <a:lnTo>
                  <a:pt x="59944" y="0"/>
                </a:lnTo>
                <a:lnTo>
                  <a:pt x="59944" y="70231"/>
                </a:lnTo>
                <a:lnTo>
                  <a:pt x="0" y="70231"/>
                </a:lnTo>
                <a:lnTo>
                  <a:pt x="0" y="210693"/>
                </a:lnTo>
                <a:lnTo>
                  <a:pt x="59944" y="210693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latin typeface="+mj-lt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267200" y="4448175"/>
            <a:ext cx="119887" cy="281050"/>
          </a:xfrm>
          <a:custGeom>
            <a:avLst/>
            <a:gdLst/>
            <a:ahLst/>
            <a:cxnLst/>
            <a:rect l="l" t="t" r="r" b="b"/>
            <a:pathLst>
              <a:path w="119887" h="281050">
                <a:moveTo>
                  <a:pt x="0" y="70231"/>
                </a:moveTo>
                <a:lnTo>
                  <a:pt x="59944" y="70231"/>
                </a:lnTo>
                <a:lnTo>
                  <a:pt x="59944" y="0"/>
                </a:lnTo>
                <a:lnTo>
                  <a:pt x="119887" y="140462"/>
                </a:lnTo>
                <a:lnTo>
                  <a:pt x="59944" y="281050"/>
                </a:lnTo>
                <a:lnTo>
                  <a:pt x="59944" y="210693"/>
                </a:lnTo>
                <a:lnTo>
                  <a:pt x="0" y="210693"/>
                </a:lnTo>
                <a:lnTo>
                  <a:pt x="0" y="70231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latin typeface="+mj-lt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699377" y="4295838"/>
            <a:ext cx="2216023" cy="47148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+mj-lt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433312" y="4395724"/>
            <a:ext cx="119887" cy="281050"/>
          </a:xfrm>
          <a:custGeom>
            <a:avLst/>
            <a:gdLst/>
            <a:ahLst/>
            <a:cxnLst/>
            <a:rect l="l" t="t" r="r" b="b"/>
            <a:pathLst>
              <a:path w="119887" h="281050">
                <a:moveTo>
                  <a:pt x="59943" y="210819"/>
                </a:moveTo>
                <a:lnTo>
                  <a:pt x="59943" y="281050"/>
                </a:lnTo>
                <a:lnTo>
                  <a:pt x="119887" y="140588"/>
                </a:lnTo>
                <a:lnTo>
                  <a:pt x="59943" y="0"/>
                </a:lnTo>
                <a:lnTo>
                  <a:pt x="59943" y="70357"/>
                </a:lnTo>
                <a:lnTo>
                  <a:pt x="0" y="70357"/>
                </a:lnTo>
                <a:lnTo>
                  <a:pt x="0" y="210819"/>
                </a:lnTo>
                <a:lnTo>
                  <a:pt x="59943" y="210819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latin typeface="+mj-lt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433312" y="4395724"/>
            <a:ext cx="119887" cy="281050"/>
          </a:xfrm>
          <a:custGeom>
            <a:avLst/>
            <a:gdLst/>
            <a:ahLst/>
            <a:cxnLst/>
            <a:rect l="l" t="t" r="r" b="b"/>
            <a:pathLst>
              <a:path w="119887" h="281050">
                <a:moveTo>
                  <a:pt x="0" y="70357"/>
                </a:moveTo>
                <a:lnTo>
                  <a:pt x="59943" y="70357"/>
                </a:lnTo>
                <a:lnTo>
                  <a:pt x="59943" y="0"/>
                </a:lnTo>
                <a:lnTo>
                  <a:pt x="119887" y="140588"/>
                </a:lnTo>
                <a:lnTo>
                  <a:pt x="59943" y="281050"/>
                </a:lnTo>
                <a:lnTo>
                  <a:pt x="59943" y="210819"/>
                </a:lnTo>
                <a:lnTo>
                  <a:pt x="0" y="210819"/>
                </a:lnTo>
                <a:lnTo>
                  <a:pt x="0" y="70357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latin typeface="+mj-l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3540" y="1409953"/>
            <a:ext cx="7846060" cy="5286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 smtClean="0">
                <a:latin typeface="+mj-lt"/>
                <a:cs typeface="Calibri"/>
              </a:rPr>
              <a:t>[</a:t>
            </a:r>
            <a:r>
              <a:rPr sz="2700" spc="-64" baseline="3034" dirty="0" smtClean="0">
                <a:latin typeface="+mj-lt"/>
                <a:cs typeface="Calibri"/>
              </a:rPr>
              <a:t>W</a:t>
            </a:r>
            <a:r>
              <a:rPr sz="2700" spc="0" baseline="3034" dirty="0" smtClean="0">
                <a:latin typeface="+mj-lt"/>
                <a:cs typeface="Calibri"/>
              </a:rPr>
              <a:t>ah</a:t>
            </a:r>
            <a:r>
              <a:rPr sz="2700" spc="4" baseline="3034" dirty="0" smtClean="0">
                <a:latin typeface="+mj-lt"/>
                <a:cs typeface="Calibri"/>
              </a:rPr>
              <a:t> </a:t>
            </a:r>
            <a:r>
              <a:rPr sz="2700" spc="-9" baseline="3034" dirty="0" smtClean="0">
                <a:latin typeface="+mj-lt"/>
                <a:cs typeface="Calibri"/>
              </a:rPr>
              <a:t>e</a:t>
            </a:r>
            <a:r>
              <a:rPr sz="2700" spc="0" baseline="3034" dirty="0" smtClean="0">
                <a:latin typeface="+mj-lt"/>
                <a:cs typeface="Calibri"/>
              </a:rPr>
              <a:t>t</a:t>
            </a:r>
            <a:r>
              <a:rPr sz="2700" spc="9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al, Mu</a:t>
            </a:r>
            <a:r>
              <a:rPr sz="2700" spc="-4" baseline="3034" dirty="0" smtClean="0">
                <a:latin typeface="+mj-lt"/>
                <a:cs typeface="Calibri"/>
              </a:rPr>
              <a:t>l</a:t>
            </a:r>
            <a:r>
              <a:rPr sz="2700" spc="0" baseline="3034" dirty="0" smtClean="0">
                <a:latin typeface="+mj-lt"/>
                <a:cs typeface="Calibri"/>
              </a:rPr>
              <a:t>t</a:t>
            </a:r>
            <a:r>
              <a:rPr sz="2700" spc="-9" baseline="3034" dirty="0" smtClean="0">
                <a:latin typeface="+mj-lt"/>
                <a:cs typeface="Calibri"/>
              </a:rPr>
              <a:t>i</a:t>
            </a:r>
            <a:r>
              <a:rPr sz="2700" spc="-4" baseline="3034" dirty="0" smtClean="0">
                <a:latin typeface="+mj-lt"/>
                <a:cs typeface="Calibri"/>
              </a:rPr>
              <a:t>cl</a:t>
            </a:r>
            <a:r>
              <a:rPr sz="2700" spc="0" baseline="3034" dirty="0" smtClean="0">
                <a:latin typeface="+mj-lt"/>
                <a:cs typeface="Calibri"/>
              </a:rPr>
              <a:t>a</a:t>
            </a:r>
            <a:r>
              <a:rPr sz="2700" spc="4" baseline="3034" dirty="0" smtClean="0">
                <a:latin typeface="+mj-lt"/>
                <a:cs typeface="Calibri"/>
              </a:rPr>
              <a:t>s</a:t>
            </a:r>
            <a:r>
              <a:rPr sz="2700" spc="0" baseline="3034" dirty="0" smtClean="0">
                <a:latin typeface="+mj-lt"/>
                <a:cs typeface="Calibri"/>
              </a:rPr>
              <a:t>s</a:t>
            </a:r>
            <a:r>
              <a:rPr sz="2700" spc="25" baseline="3034" dirty="0" smtClean="0">
                <a:latin typeface="+mj-lt"/>
                <a:cs typeface="Calibri"/>
              </a:rPr>
              <a:t> </a:t>
            </a:r>
            <a:r>
              <a:rPr sz="2700" spc="-39" baseline="3034" dirty="0" smtClean="0">
                <a:latin typeface="+mj-lt"/>
                <a:cs typeface="Calibri"/>
              </a:rPr>
              <a:t>R</a:t>
            </a:r>
            <a:r>
              <a:rPr sz="2700" spc="0" baseline="3034" dirty="0" smtClean="0">
                <a:latin typeface="+mj-lt"/>
                <a:cs typeface="Calibri"/>
              </a:rPr>
              <a:t>e</a:t>
            </a:r>
            <a:r>
              <a:rPr sz="2700" spc="-14" baseline="3034" dirty="0" smtClean="0">
                <a:latin typeface="+mj-lt"/>
                <a:cs typeface="Calibri"/>
              </a:rPr>
              <a:t>c</a:t>
            </a:r>
            <a:r>
              <a:rPr sz="2700" spc="0" baseline="3034" dirty="0" smtClean="0">
                <a:latin typeface="+mj-lt"/>
                <a:cs typeface="Calibri"/>
              </a:rPr>
              <a:t>og</a:t>
            </a:r>
            <a:r>
              <a:rPr sz="2700" spc="4" baseline="3034" dirty="0" smtClean="0">
                <a:latin typeface="+mj-lt"/>
                <a:cs typeface="Calibri"/>
              </a:rPr>
              <a:t>n</a:t>
            </a:r>
            <a:r>
              <a:rPr sz="2700" spc="-4" baseline="3034" dirty="0" smtClean="0">
                <a:latin typeface="+mj-lt"/>
                <a:cs typeface="Calibri"/>
              </a:rPr>
              <a:t>i</a:t>
            </a:r>
            <a:r>
              <a:rPr sz="2700" spc="0" baseline="3034" dirty="0" smtClean="0">
                <a:latin typeface="+mj-lt"/>
                <a:cs typeface="Calibri"/>
              </a:rPr>
              <a:t>t</a:t>
            </a:r>
            <a:r>
              <a:rPr sz="2700" spc="-9" baseline="3034" dirty="0" smtClean="0">
                <a:latin typeface="+mj-lt"/>
                <a:cs typeface="Calibri"/>
              </a:rPr>
              <a:t>i</a:t>
            </a:r>
            <a:r>
              <a:rPr sz="2700" spc="0" baseline="3034" dirty="0" smtClean="0">
                <a:latin typeface="+mj-lt"/>
                <a:cs typeface="Calibri"/>
              </a:rPr>
              <a:t>on</a:t>
            </a:r>
            <a:r>
              <a:rPr sz="2700" spc="34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and </a:t>
            </a:r>
            <a:r>
              <a:rPr sz="2700" spc="-39" baseline="3034" dirty="0" smtClean="0">
                <a:latin typeface="+mj-lt"/>
                <a:cs typeface="Calibri"/>
              </a:rPr>
              <a:t>P</a:t>
            </a:r>
            <a:r>
              <a:rPr sz="2700" spc="0" baseline="3034" dirty="0" smtClean="0">
                <a:latin typeface="+mj-lt"/>
                <a:cs typeface="Calibri"/>
              </a:rPr>
              <a:t>art</a:t>
            </a:r>
            <a:r>
              <a:rPr sz="2700" spc="-4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Lo</a:t>
            </a:r>
            <a:r>
              <a:rPr sz="2700" spc="-14" baseline="3034" dirty="0" smtClean="0">
                <a:latin typeface="+mj-lt"/>
                <a:cs typeface="Calibri"/>
              </a:rPr>
              <a:t>c</a:t>
            </a:r>
            <a:r>
              <a:rPr sz="2700" spc="0" baseline="3034" dirty="0" smtClean="0">
                <a:latin typeface="+mj-lt"/>
                <a:cs typeface="Calibri"/>
              </a:rPr>
              <a:t>al</a:t>
            </a:r>
            <a:r>
              <a:rPr sz="2700" spc="-9" baseline="3034" dirty="0" smtClean="0">
                <a:latin typeface="+mj-lt"/>
                <a:cs typeface="Calibri"/>
              </a:rPr>
              <a:t>i</a:t>
            </a:r>
            <a:r>
              <a:rPr sz="2700" spc="-25" baseline="3034" dirty="0" smtClean="0">
                <a:latin typeface="+mj-lt"/>
                <a:cs typeface="Calibri"/>
              </a:rPr>
              <a:t>z</a:t>
            </a:r>
            <a:r>
              <a:rPr sz="2700" spc="-9" baseline="3034" dirty="0" smtClean="0">
                <a:latin typeface="+mj-lt"/>
                <a:cs typeface="Calibri"/>
              </a:rPr>
              <a:t>a</a:t>
            </a:r>
            <a:r>
              <a:rPr sz="2700" spc="0" baseline="3034" dirty="0" smtClean="0">
                <a:latin typeface="+mj-lt"/>
                <a:cs typeface="Calibri"/>
              </a:rPr>
              <a:t>t</a:t>
            </a:r>
            <a:r>
              <a:rPr sz="2700" spc="-9" baseline="3034" dirty="0" smtClean="0">
                <a:latin typeface="+mj-lt"/>
                <a:cs typeface="Calibri"/>
              </a:rPr>
              <a:t>i</a:t>
            </a:r>
            <a:r>
              <a:rPr sz="2700" spc="0" baseline="3034" dirty="0" smtClean="0">
                <a:latin typeface="+mj-lt"/>
                <a:cs typeface="Calibri"/>
              </a:rPr>
              <a:t>on</a:t>
            </a:r>
            <a:r>
              <a:rPr sz="2700" spc="24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w</a:t>
            </a:r>
            <a:r>
              <a:rPr sz="2700" spc="-9" baseline="3034" dirty="0" smtClean="0">
                <a:latin typeface="+mj-lt"/>
                <a:cs typeface="Calibri"/>
              </a:rPr>
              <a:t>i</a:t>
            </a:r>
            <a:r>
              <a:rPr sz="2700" spc="0" baseline="3034" dirty="0" smtClean="0">
                <a:latin typeface="+mj-lt"/>
                <a:cs typeface="Calibri"/>
              </a:rPr>
              <a:t>th</a:t>
            </a:r>
            <a:r>
              <a:rPr sz="2700" spc="24" baseline="3034" dirty="0" smtClean="0">
                <a:latin typeface="+mj-lt"/>
                <a:cs typeface="Calibri"/>
              </a:rPr>
              <a:t> </a:t>
            </a:r>
            <a:r>
              <a:rPr sz="2700" spc="-4" baseline="3034" dirty="0" smtClean="0">
                <a:latin typeface="+mj-lt"/>
                <a:cs typeface="Calibri"/>
              </a:rPr>
              <a:t>H</a:t>
            </a:r>
            <a:r>
              <a:rPr sz="2700" spc="0" baseline="3034" dirty="0" smtClean="0">
                <a:latin typeface="+mj-lt"/>
                <a:cs typeface="Calibri"/>
              </a:rPr>
              <a:t>um</a:t>
            </a:r>
            <a:r>
              <a:rPr sz="2700" spc="4" baseline="3034" dirty="0" smtClean="0">
                <a:latin typeface="+mj-lt"/>
                <a:cs typeface="Calibri"/>
              </a:rPr>
              <a:t>a</a:t>
            </a:r>
            <a:r>
              <a:rPr sz="2700" spc="0" baseline="3034" dirty="0" smtClean="0">
                <a:latin typeface="+mj-lt"/>
                <a:cs typeface="Calibri"/>
              </a:rPr>
              <a:t>ns</a:t>
            </a:r>
            <a:r>
              <a:rPr sz="2700" spc="4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in</a:t>
            </a:r>
            <a:endParaRPr sz="1800" dirty="0">
              <a:latin typeface="+mj-lt"/>
              <a:cs typeface="Calibri"/>
            </a:endParaRPr>
          </a:p>
          <a:p>
            <a:pPr marL="12700" marR="34290">
              <a:lnSpc>
                <a:spcPts val="2160"/>
              </a:lnSpc>
              <a:spcBef>
                <a:spcPts val="11"/>
              </a:spcBef>
            </a:pPr>
            <a:r>
              <a:rPr sz="2700" spc="0" baseline="1517" dirty="0" smtClean="0">
                <a:latin typeface="+mj-lt"/>
                <a:cs typeface="Calibri"/>
              </a:rPr>
              <a:t>the</a:t>
            </a:r>
            <a:r>
              <a:rPr sz="2700" spc="14" baseline="1517" dirty="0" smtClean="0">
                <a:latin typeface="+mj-lt"/>
                <a:cs typeface="Calibri"/>
              </a:rPr>
              <a:t> </a:t>
            </a:r>
            <a:r>
              <a:rPr sz="2700" spc="0" baseline="1517" dirty="0" smtClean="0">
                <a:latin typeface="+mj-lt"/>
                <a:cs typeface="Calibri"/>
              </a:rPr>
              <a:t>Loop, ICCV</a:t>
            </a:r>
            <a:r>
              <a:rPr sz="2700" spc="9" baseline="1517" dirty="0" smtClean="0">
                <a:latin typeface="+mj-lt"/>
                <a:cs typeface="Calibri"/>
              </a:rPr>
              <a:t> </a:t>
            </a:r>
            <a:r>
              <a:rPr sz="2700" spc="0" baseline="1517" dirty="0" smtClean="0">
                <a:latin typeface="+mj-lt"/>
                <a:cs typeface="Calibri"/>
              </a:rPr>
              <a:t>20</a:t>
            </a:r>
            <a:r>
              <a:rPr sz="2700" spc="-4" baseline="1517" dirty="0" smtClean="0">
                <a:latin typeface="+mj-lt"/>
                <a:cs typeface="Calibri"/>
              </a:rPr>
              <a:t>1</a:t>
            </a:r>
            <a:r>
              <a:rPr sz="2700" spc="0" baseline="1517" dirty="0" smtClean="0">
                <a:latin typeface="+mj-lt"/>
                <a:cs typeface="Calibri"/>
              </a:rPr>
              <a:t>1]</a:t>
            </a:r>
            <a:endParaRPr sz="1800" dirty="0">
              <a:latin typeface="+mj-lt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9740" y="2322948"/>
            <a:ext cx="5557966" cy="2954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60"/>
              </a:lnSpc>
              <a:spcBef>
                <a:spcPts val="113"/>
              </a:spcBef>
            </a:pPr>
            <a:r>
              <a:rPr sz="3000" spc="0" baseline="3003" dirty="0" smtClean="0">
                <a:solidFill>
                  <a:srgbClr val="00477D"/>
                </a:solidFill>
                <a:latin typeface="+mj-lt"/>
                <a:cs typeface="Wingdings"/>
              </a:rPr>
              <a:t></a:t>
            </a:r>
            <a:r>
              <a:rPr sz="3000" spc="-29" baseline="2898" dirty="0" smtClean="0">
                <a:solidFill>
                  <a:srgbClr val="00477D"/>
                </a:solidFill>
                <a:latin typeface="+mj-lt"/>
                <a:cs typeface="Times New Roman"/>
              </a:rPr>
              <a:t> </a:t>
            </a:r>
            <a:r>
              <a:rPr sz="3000" b="1" spc="0" baseline="2730" dirty="0" smtClean="0">
                <a:solidFill>
                  <a:srgbClr val="00477D"/>
                </a:solidFill>
                <a:latin typeface="+mj-lt"/>
                <a:cs typeface="Calibri"/>
              </a:rPr>
              <a:t>Lo</a:t>
            </a:r>
            <a:r>
              <a:rPr sz="3000" b="1" spc="-4" baseline="2730" dirty="0" smtClean="0">
                <a:solidFill>
                  <a:srgbClr val="00477D"/>
                </a:solidFill>
                <a:latin typeface="+mj-lt"/>
                <a:cs typeface="Calibri"/>
              </a:rPr>
              <a:t>ca</a:t>
            </a:r>
            <a:r>
              <a:rPr sz="3000" b="1" spc="0" baseline="2730" dirty="0" smtClean="0">
                <a:solidFill>
                  <a:srgbClr val="00477D"/>
                </a:solidFill>
                <a:latin typeface="+mj-lt"/>
                <a:cs typeface="Calibri"/>
              </a:rPr>
              <a:t>li</a:t>
            </a:r>
            <a:r>
              <a:rPr sz="3000" b="1" spc="-44" baseline="2730" dirty="0" smtClean="0">
                <a:solidFill>
                  <a:srgbClr val="00477D"/>
                </a:solidFill>
                <a:latin typeface="+mj-lt"/>
                <a:cs typeface="Calibri"/>
              </a:rPr>
              <a:t>z</a:t>
            </a:r>
            <a:r>
              <a:rPr sz="3000" b="1" spc="0" baseline="2730" dirty="0" smtClean="0">
                <a:solidFill>
                  <a:srgbClr val="00477D"/>
                </a:solidFill>
                <a:latin typeface="+mj-lt"/>
                <a:cs typeface="Calibri"/>
              </a:rPr>
              <a:t>ed</a:t>
            </a:r>
            <a:r>
              <a:rPr sz="3000" b="1" spc="-4" baseline="2730" dirty="0" smtClean="0">
                <a:solidFill>
                  <a:srgbClr val="00477D"/>
                </a:solidFill>
                <a:latin typeface="+mj-lt"/>
                <a:cs typeface="Calibri"/>
              </a:rPr>
              <a:t> </a:t>
            </a:r>
            <a:r>
              <a:rPr sz="3000" b="1" spc="0" baseline="2730" dirty="0" smtClean="0">
                <a:solidFill>
                  <a:srgbClr val="00477D"/>
                </a:solidFill>
                <a:latin typeface="+mj-lt"/>
                <a:cs typeface="Calibri"/>
              </a:rPr>
              <a:t>pa</a:t>
            </a:r>
            <a:r>
              <a:rPr sz="3000" b="1" spc="-9" baseline="2730" dirty="0" smtClean="0">
                <a:solidFill>
                  <a:srgbClr val="00477D"/>
                </a:solidFill>
                <a:latin typeface="+mj-lt"/>
                <a:cs typeface="Calibri"/>
              </a:rPr>
              <a:t>r</a:t>
            </a:r>
            <a:r>
              <a:rPr sz="3000" b="1" spc="0" baseline="2730" dirty="0" smtClean="0">
                <a:solidFill>
                  <a:srgbClr val="00477D"/>
                </a:solidFill>
                <a:latin typeface="+mj-lt"/>
                <a:cs typeface="Calibri"/>
              </a:rPr>
              <a:t>t</a:t>
            </a:r>
            <a:r>
              <a:rPr sz="3000" b="1" spc="-9" baseline="2730" dirty="0" smtClean="0">
                <a:solidFill>
                  <a:srgbClr val="00477D"/>
                </a:solidFill>
                <a:latin typeface="+mj-lt"/>
                <a:cs typeface="Calibri"/>
              </a:rPr>
              <a:t> </a:t>
            </a:r>
            <a:r>
              <a:rPr sz="3000" b="1" spc="-4" baseline="2730" dirty="0" smtClean="0">
                <a:solidFill>
                  <a:srgbClr val="00477D"/>
                </a:solidFill>
                <a:latin typeface="+mj-lt"/>
                <a:cs typeface="Calibri"/>
              </a:rPr>
              <a:t>a</a:t>
            </a:r>
            <a:r>
              <a:rPr sz="3000" b="1" spc="0" baseline="2730" dirty="0" smtClean="0">
                <a:solidFill>
                  <a:srgbClr val="00477D"/>
                </a:solidFill>
                <a:latin typeface="+mj-lt"/>
                <a:cs typeface="Calibri"/>
              </a:rPr>
              <a:t>nd </a:t>
            </a:r>
            <a:r>
              <a:rPr sz="3000" b="1" spc="-34" baseline="2730" dirty="0" smtClean="0">
                <a:solidFill>
                  <a:srgbClr val="00477D"/>
                </a:solidFill>
                <a:latin typeface="+mj-lt"/>
                <a:cs typeface="Calibri"/>
              </a:rPr>
              <a:t>a</a:t>
            </a:r>
            <a:r>
              <a:rPr sz="3000" b="1" spc="-25" baseline="2730" dirty="0" smtClean="0">
                <a:solidFill>
                  <a:srgbClr val="00477D"/>
                </a:solidFill>
                <a:latin typeface="+mj-lt"/>
                <a:cs typeface="Calibri"/>
              </a:rPr>
              <a:t>t</a:t>
            </a:r>
            <a:r>
              <a:rPr sz="3000" b="1" spc="0" baseline="2730" dirty="0" smtClean="0">
                <a:solidFill>
                  <a:srgbClr val="00477D"/>
                </a:solidFill>
                <a:latin typeface="+mj-lt"/>
                <a:cs typeface="Calibri"/>
              </a:rPr>
              <a:t>tr</a:t>
            </a:r>
            <a:r>
              <a:rPr sz="3000" b="1" spc="-4" baseline="2730" dirty="0" smtClean="0">
                <a:solidFill>
                  <a:srgbClr val="00477D"/>
                </a:solidFill>
                <a:latin typeface="+mj-lt"/>
                <a:cs typeface="Calibri"/>
              </a:rPr>
              <a:t>i</a:t>
            </a:r>
            <a:r>
              <a:rPr sz="3000" b="1" spc="0" baseline="2730" dirty="0" smtClean="0">
                <a:solidFill>
                  <a:srgbClr val="00477D"/>
                </a:solidFill>
                <a:latin typeface="+mj-lt"/>
                <a:cs typeface="Calibri"/>
              </a:rPr>
              <a:t>bu</a:t>
            </a:r>
            <a:r>
              <a:rPr sz="3000" b="1" spc="-19" baseline="2730" dirty="0" smtClean="0">
                <a:solidFill>
                  <a:srgbClr val="00477D"/>
                </a:solidFill>
                <a:latin typeface="+mj-lt"/>
                <a:cs typeface="Calibri"/>
              </a:rPr>
              <a:t>t</a:t>
            </a:r>
            <a:r>
              <a:rPr sz="3000" b="1" spc="0" baseline="2730" dirty="0" smtClean="0">
                <a:solidFill>
                  <a:srgbClr val="00477D"/>
                </a:solidFill>
                <a:latin typeface="+mj-lt"/>
                <a:cs typeface="Calibri"/>
              </a:rPr>
              <a:t>e</a:t>
            </a:r>
            <a:r>
              <a:rPr sz="3000" b="1" spc="-19" baseline="2730" dirty="0" smtClean="0">
                <a:solidFill>
                  <a:srgbClr val="00477D"/>
                </a:solidFill>
                <a:latin typeface="+mj-lt"/>
                <a:cs typeface="Calibri"/>
              </a:rPr>
              <a:t> </a:t>
            </a:r>
            <a:r>
              <a:rPr sz="3000" b="1" spc="0" baseline="2730" dirty="0" smtClean="0">
                <a:solidFill>
                  <a:srgbClr val="00477D"/>
                </a:solidFill>
                <a:latin typeface="+mj-lt"/>
                <a:cs typeface="Calibri"/>
              </a:rPr>
              <a:t>d</a:t>
            </a:r>
            <a:r>
              <a:rPr sz="3000" b="1" spc="-9" baseline="2730" dirty="0" smtClean="0">
                <a:solidFill>
                  <a:srgbClr val="00477D"/>
                </a:solidFill>
                <a:latin typeface="+mj-lt"/>
                <a:cs typeface="Calibri"/>
              </a:rPr>
              <a:t>e</a:t>
            </a:r>
            <a:r>
              <a:rPr sz="3000" b="1" spc="-25" baseline="2730" dirty="0" smtClean="0">
                <a:solidFill>
                  <a:srgbClr val="00477D"/>
                </a:solidFill>
                <a:latin typeface="+mj-lt"/>
                <a:cs typeface="Calibri"/>
              </a:rPr>
              <a:t>t</a:t>
            </a:r>
            <a:r>
              <a:rPr sz="3000" b="1" spc="0" baseline="2730" dirty="0" smtClean="0">
                <a:solidFill>
                  <a:srgbClr val="00477D"/>
                </a:solidFill>
                <a:latin typeface="+mj-lt"/>
                <a:cs typeface="Calibri"/>
              </a:rPr>
              <a:t>ec</a:t>
            </a:r>
            <a:r>
              <a:rPr sz="3000" b="1" spc="-25" baseline="2730" dirty="0" smtClean="0">
                <a:solidFill>
                  <a:srgbClr val="00477D"/>
                </a:solidFill>
                <a:latin typeface="+mj-lt"/>
                <a:cs typeface="Calibri"/>
              </a:rPr>
              <a:t>t</a:t>
            </a:r>
            <a:r>
              <a:rPr sz="3000" b="1" spc="0" baseline="2730" dirty="0" smtClean="0">
                <a:solidFill>
                  <a:srgbClr val="00477D"/>
                </a:solidFill>
                <a:latin typeface="+mj-lt"/>
                <a:cs typeface="Calibri"/>
              </a:rPr>
              <a:t>o</a:t>
            </a:r>
            <a:r>
              <a:rPr sz="3000" b="1" spc="-29" baseline="2730" dirty="0" smtClean="0">
                <a:solidFill>
                  <a:srgbClr val="00477D"/>
                </a:solidFill>
                <a:latin typeface="+mj-lt"/>
                <a:cs typeface="Calibri"/>
              </a:rPr>
              <a:t>r</a:t>
            </a:r>
            <a:r>
              <a:rPr sz="3000" b="1" spc="0" baseline="2730" dirty="0" smtClean="0">
                <a:solidFill>
                  <a:srgbClr val="00477D"/>
                </a:solidFill>
                <a:latin typeface="+mj-lt"/>
                <a:cs typeface="Calibri"/>
              </a:rPr>
              <a:t>s.</a:t>
            </a:r>
            <a:endParaRPr sz="2000" dirty="0">
              <a:latin typeface="+mj-lt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9740" y="2932795"/>
            <a:ext cx="6550660" cy="2951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60"/>
              </a:lnSpc>
              <a:spcBef>
                <a:spcPts val="113"/>
              </a:spcBef>
            </a:pPr>
            <a:r>
              <a:rPr sz="3000" spc="0" baseline="3003" dirty="0" smtClean="0">
                <a:solidFill>
                  <a:srgbClr val="00477D"/>
                </a:solidFill>
                <a:latin typeface="+mj-lt"/>
                <a:cs typeface="Wingdings"/>
              </a:rPr>
              <a:t></a:t>
            </a:r>
            <a:r>
              <a:rPr sz="3000" spc="-29" baseline="2898" dirty="0" smtClean="0">
                <a:solidFill>
                  <a:srgbClr val="00477D"/>
                </a:solidFill>
                <a:latin typeface="+mj-lt"/>
                <a:cs typeface="Times New Roman"/>
              </a:rPr>
              <a:t> </a:t>
            </a:r>
            <a:r>
              <a:rPr sz="3000" spc="0" baseline="2730" dirty="0" smtClean="0">
                <a:latin typeface="+mj-lt"/>
                <a:cs typeface="Calibri"/>
              </a:rPr>
              <a:t>Que</a:t>
            </a:r>
            <a:r>
              <a:rPr sz="3000" spc="-29" baseline="2730" dirty="0" smtClean="0">
                <a:latin typeface="+mj-lt"/>
                <a:cs typeface="Calibri"/>
              </a:rPr>
              <a:t>s</a:t>
            </a:r>
            <a:r>
              <a:rPr sz="3000" spc="0" baseline="2730" dirty="0" smtClean="0">
                <a:latin typeface="+mj-lt"/>
                <a:cs typeface="Calibri"/>
              </a:rPr>
              <a:t>tions</a:t>
            </a:r>
            <a:r>
              <a:rPr sz="3000" spc="9" baseline="2730" dirty="0" smtClean="0">
                <a:latin typeface="+mj-lt"/>
                <a:cs typeface="Calibri"/>
              </a:rPr>
              <a:t> </a:t>
            </a:r>
            <a:r>
              <a:rPr sz="3000" spc="0" baseline="2730" dirty="0" smtClean="0">
                <a:latin typeface="+mj-lt"/>
                <a:cs typeface="Calibri"/>
              </a:rPr>
              <a:t>inclu</a:t>
            </a:r>
            <a:r>
              <a:rPr sz="3000" spc="4" baseline="2730" dirty="0" smtClean="0">
                <a:latin typeface="+mj-lt"/>
                <a:cs typeface="Calibri"/>
              </a:rPr>
              <a:t>d</a:t>
            </a:r>
            <a:r>
              <a:rPr sz="3000" spc="0" baseline="2730" dirty="0" smtClean="0">
                <a:latin typeface="+mj-lt"/>
                <a:cs typeface="Calibri"/>
              </a:rPr>
              <a:t>e</a:t>
            </a:r>
            <a:r>
              <a:rPr sz="3000" spc="-9" baseline="2730" dirty="0" smtClean="0">
                <a:latin typeface="+mj-lt"/>
                <a:cs typeface="Calibri"/>
              </a:rPr>
              <a:t> </a:t>
            </a:r>
            <a:r>
              <a:rPr sz="3000" spc="0" baseline="2730" dirty="0" smtClean="0">
                <a:latin typeface="+mj-lt"/>
                <a:cs typeface="Calibri"/>
              </a:rPr>
              <a:t>ask</a:t>
            </a:r>
            <a:r>
              <a:rPr sz="3000" spc="-4" baseline="2730" dirty="0" smtClean="0">
                <a:latin typeface="+mj-lt"/>
                <a:cs typeface="Calibri"/>
              </a:rPr>
              <a:t>i</a:t>
            </a:r>
            <a:r>
              <a:rPr sz="3000" spc="0" baseline="2730" dirty="0" smtClean="0">
                <a:latin typeface="+mj-lt"/>
                <a:cs typeface="Calibri"/>
              </a:rPr>
              <a:t>ng</a:t>
            </a:r>
            <a:r>
              <a:rPr sz="3000" spc="4" baseline="2730" dirty="0" smtClean="0">
                <a:latin typeface="+mj-lt"/>
                <a:cs typeface="Calibri"/>
              </a:rPr>
              <a:t> </a:t>
            </a:r>
            <a:r>
              <a:rPr sz="3000" spc="0" baseline="2730" dirty="0" smtClean="0">
                <a:latin typeface="+mj-lt"/>
                <a:cs typeface="Calibri"/>
              </a:rPr>
              <a:t>t</a:t>
            </a:r>
            <a:r>
              <a:rPr sz="3000" spc="4" baseline="2730" dirty="0" smtClean="0">
                <a:latin typeface="+mj-lt"/>
                <a:cs typeface="Calibri"/>
              </a:rPr>
              <a:t>h</a:t>
            </a:r>
            <a:r>
              <a:rPr sz="3000" spc="0" baseline="2730" dirty="0" smtClean="0">
                <a:latin typeface="+mj-lt"/>
                <a:cs typeface="Calibri"/>
              </a:rPr>
              <a:t>e</a:t>
            </a:r>
            <a:r>
              <a:rPr sz="3000" spc="-9" baseline="2730" dirty="0" smtClean="0">
                <a:latin typeface="+mj-lt"/>
                <a:cs typeface="Calibri"/>
              </a:rPr>
              <a:t> </a:t>
            </a:r>
            <a:r>
              <a:rPr sz="3000" spc="0" baseline="2730" dirty="0" smtClean="0">
                <a:latin typeface="+mj-lt"/>
                <a:cs typeface="Calibri"/>
              </a:rPr>
              <a:t>user</a:t>
            </a:r>
            <a:r>
              <a:rPr sz="3000" spc="9" baseline="2730" dirty="0" smtClean="0">
                <a:latin typeface="+mj-lt"/>
                <a:cs typeface="Calibri"/>
              </a:rPr>
              <a:t> </a:t>
            </a:r>
            <a:r>
              <a:rPr sz="3000" spc="-25" baseline="2730" dirty="0" smtClean="0">
                <a:latin typeface="+mj-lt"/>
                <a:cs typeface="Calibri"/>
              </a:rPr>
              <a:t>t</a:t>
            </a:r>
            <a:r>
              <a:rPr sz="3000" spc="0" baseline="2730" dirty="0" smtClean="0">
                <a:latin typeface="+mj-lt"/>
                <a:cs typeface="Calibri"/>
              </a:rPr>
              <a:t>o</a:t>
            </a:r>
            <a:r>
              <a:rPr sz="3000" spc="-9" baseline="2730" dirty="0" smtClean="0">
                <a:latin typeface="+mj-lt"/>
                <a:cs typeface="Calibri"/>
              </a:rPr>
              <a:t> </a:t>
            </a:r>
            <a:r>
              <a:rPr sz="3000" spc="0" baseline="2730" dirty="0" smtClean="0">
                <a:latin typeface="+mj-lt"/>
                <a:cs typeface="Calibri"/>
              </a:rPr>
              <a:t>lo</a:t>
            </a:r>
            <a:r>
              <a:rPr sz="3000" spc="-9" baseline="2730" dirty="0" smtClean="0">
                <a:latin typeface="+mj-lt"/>
                <a:cs typeface="Calibri"/>
              </a:rPr>
              <a:t>c</a:t>
            </a:r>
            <a:r>
              <a:rPr sz="3000" spc="0" baseline="2730" dirty="0" smtClean="0">
                <a:latin typeface="+mj-lt"/>
                <a:cs typeface="Calibri"/>
              </a:rPr>
              <a:t>al</a:t>
            </a:r>
            <a:r>
              <a:rPr sz="3000" spc="-9" baseline="2730" dirty="0" smtClean="0">
                <a:latin typeface="+mj-lt"/>
                <a:cs typeface="Calibri"/>
              </a:rPr>
              <a:t>i</a:t>
            </a:r>
            <a:r>
              <a:rPr sz="3000" spc="-50" baseline="2730" dirty="0" smtClean="0">
                <a:latin typeface="+mj-lt"/>
                <a:cs typeface="Calibri"/>
              </a:rPr>
              <a:t>z</a:t>
            </a:r>
            <a:r>
              <a:rPr sz="3000" spc="0" baseline="2730" dirty="0" smtClean="0">
                <a:latin typeface="+mj-lt"/>
                <a:cs typeface="Calibri"/>
              </a:rPr>
              <a:t>e</a:t>
            </a:r>
            <a:r>
              <a:rPr sz="3000" spc="14" baseline="2730" dirty="0" smtClean="0">
                <a:latin typeface="+mj-lt"/>
                <a:cs typeface="Calibri"/>
              </a:rPr>
              <a:t> </a:t>
            </a:r>
            <a:r>
              <a:rPr sz="3000" spc="0" baseline="2730" dirty="0" smtClean="0">
                <a:latin typeface="+mj-lt"/>
                <a:cs typeface="Calibri"/>
              </a:rPr>
              <a:t>parts.</a:t>
            </a:r>
            <a:endParaRPr sz="2000" dirty="0">
              <a:latin typeface="+mj-lt"/>
              <a:cs typeface="Calibri"/>
            </a:endParaRP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83757" y="228600"/>
            <a:ext cx="7696200" cy="639888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Fine-grained categorization</a:t>
            </a:r>
            <a:endParaRPr lang="en-US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381000" y="1670304"/>
            <a:ext cx="5638800" cy="51114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07340" y="1218210"/>
            <a:ext cx="5993268" cy="26770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39"/>
              </a:lnSpc>
              <a:spcBef>
                <a:spcPts val="102"/>
              </a:spcBef>
            </a:pPr>
            <a:r>
              <a:rPr sz="2700" spc="0" baseline="3337" dirty="0" smtClean="0">
                <a:solidFill>
                  <a:srgbClr val="00477D"/>
                </a:solidFill>
                <a:latin typeface="Wingdings"/>
                <a:cs typeface="Wingdings"/>
              </a:rPr>
              <a:t></a:t>
            </a:r>
            <a:r>
              <a:rPr sz="2700" spc="200" baseline="3220" dirty="0" smtClean="0">
                <a:solidFill>
                  <a:srgbClr val="00477D"/>
                </a:solidFill>
                <a:latin typeface="Times New Roman"/>
                <a:cs typeface="Times New Roman"/>
              </a:rPr>
              <a:t> </a:t>
            </a:r>
            <a:r>
              <a:rPr sz="2700" spc="-9" baseline="3034" dirty="0" smtClean="0">
                <a:latin typeface="Calibri"/>
                <a:cs typeface="Calibri"/>
                <a:hlinkClick r:id="rId3"/>
              </a:rPr>
              <a:t>h</a:t>
            </a:r>
            <a:r>
              <a:rPr sz="2700" spc="-25" baseline="3034" dirty="0" smtClean="0">
                <a:latin typeface="Calibri"/>
                <a:cs typeface="Calibri"/>
                <a:hlinkClick r:id="rId3"/>
              </a:rPr>
              <a:t>t</a:t>
            </a:r>
            <a:r>
              <a:rPr sz="2700" spc="0" baseline="3034" dirty="0" smtClean="0">
                <a:latin typeface="Calibri"/>
                <a:cs typeface="Calibri"/>
                <a:hlinkClick r:id="rId3"/>
              </a:rPr>
              <a:t>tp://</a:t>
            </a:r>
            <a:r>
              <a:rPr sz="2700" spc="4" baseline="3034" dirty="0" smtClean="0">
                <a:latin typeface="Calibri"/>
                <a:cs typeface="Calibri"/>
                <a:hlinkClick r:id="rId3"/>
              </a:rPr>
              <a:t>ww</a:t>
            </a:r>
            <a:r>
              <a:rPr sz="2700" spc="-119" baseline="3034" dirty="0" smtClean="0">
                <a:latin typeface="Calibri"/>
                <a:cs typeface="Calibri"/>
                <a:hlinkClick r:id="rId3"/>
              </a:rPr>
              <a:t>w</a:t>
            </a:r>
            <a:r>
              <a:rPr sz="2700" spc="-69" baseline="3034" dirty="0" smtClean="0">
                <a:latin typeface="Calibri"/>
                <a:cs typeface="Calibri"/>
                <a:hlinkClick r:id="rId3"/>
              </a:rPr>
              <a:t>.</a:t>
            </a:r>
            <a:r>
              <a:rPr sz="2700" spc="0" baseline="3034" dirty="0" smtClean="0">
                <a:latin typeface="Calibri"/>
                <a:cs typeface="Calibri"/>
                <a:hlinkClick r:id="rId3"/>
              </a:rPr>
              <a:t>visi</a:t>
            </a:r>
            <a:r>
              <a:rPr sz="2700" spc="-4" baseline="3034" dirty="0" smtClean="0">
                <a:latin typeface="Calibri"/>
                <a:cs typeface="Calibri"/>
                <a:hlinkClick r:id="rId3"/>
              </a:rPr>
              <a:t>o</a:t>
            </a:r>
            <a:r>
              <a:rPr sz="2700" spc="0" baseline="3034" dirty="0" smtClean="0">
                <a:latin typeface="Calibri"/>
                <a:cs typeface="Calibri"/>
                <a:hlinkClick r:id="rId3"/>
              </a:rPr>
              <a:t>n.</a:t>
            </a:r>
            <a:r>
              <a:rPr sz="2700" spc="-19" baseline="3034" dirty="0" smtClean="0">
                <a:latin typeface="Calibri"/>
                <a:cs typeface="Calibri"/>
                <a:hlinkClick r:id="rId3"/>
              </a:rPr>
              <a:t>c</a:t>
            </a:r>
            <a:r>
              <a:rPr sz="2700" spc="0" baseline="3034" dirty="0" smtClean="0">
                <a:latin typeface="Calibri"/>
                <a:cs typeface="Calibri"/>
                <a:hlinkClick r:id="rId3"/>
              </a:rPr>
              <a:t>al</a:t>
            </a:r>
            <a:r>
              <a:rPr sz="2700" spc="-29" baseline="3034" dirty="0" smtClean="0">
                <a:latin typeface="Calibri"/>
                <a:cs typeface="Calibri"/>
                <a:hlinkClick r:id="rId3"/>
              </a:rPr>
              <a:t>t</a:t>
            </a:r>
            <a:r>
              <a:rPr sz="2700" spc="0" baseline="3034" dirty="0" smtClean="0">
                <a:latin typeface="Calibri"/>
                <a:cs typeface="Calibri"/>
                <a:hlinkClick r:id="rId3"/>
              </a:rPr>
              <a:t>ech.</a:t>
            </a:r>
            <a:r>
              <a:rPr sz="2700" spc="4" baseline="3034" dirty="0" smtClean="0">
                <a:latin typeface="Calibri"/>
                <a:cs typeface="Calibri"/>
                <a:hlinkClick r:id="rId3"/>
              </a:rPr>
              <a:t>e</a:t>
            </a:r>
            <a:r>
              <a:rPr sz="2700" spc="0" baseline="3034" dirty="0" smtClean="0">
                <a:latin typeface="Calibri"/>
                <a:cs typeface="Calibri"/>
                <a:hlinkClick r:id="rId3"/>
              </a:rPr>
              <a:t>du/visipedia/CU</a:t>
            </a:r>
            <a:r>
              <a:rPr sz="2700" spc="19" baseline="3034" dirty="0" smtClean="0">
                <a:latin typeface="Calibri"/>
                <a:cs typeface="Calibri"/>
                <a:hlinkClick r:id="rId3"/>
              </a:rPr>
              <a:t>B</a:t>
            </a:r>
            <a:r>
              <a:rPr sz="2700" spc="4" baseline="3034" dirty="0" smtClean="0">
                <a:latin typeface="Calibri"/>
                <a:cs typeface="Calibri"/>
                <a:hlinkClick r:id="rId3"/>
              </a:rPr>
              <a:t>-</a:t>
            </a:r>
            <a:r>
              <a:rPr sz="2700" spc="0" baseline="3034" dirty="0" smtClean="0">
                <a:latin typeface="Calibri"/>
                <a:cs typeface="Calibri"/>
                <a:hlinkClick r:id="rId3"/>
              </a:rPr>
              <a:t>200-2011.</a:t>
            </a:r>
            <a:r>
              <a:rPr sz="2700" spc="-9" baseline="3034" dirty="0" smtClean="0">
                <a:latin typeface="Calibri"/>
                <a:cs typeface="Calibri"/>
                <a:hlinkClick r:id="rId3"/>
              </a:rPr>
              <a:t>h</a:t>
            </a:r>
            <a:r>
              <a:rPr sz="2700" spc="0" baseline="3034" dirty="0" smtClean="0">
                <a:latin typeface="Calibri"/>
                <a:cs typeface="Calibri"/>
                <a:hlinkClick r:id="rId3"/>
              </a:rPr>
              <a:t>tml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83757" y="228600"/>
            <a:ext cx="7696200" cy="639888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Fine-grained categorization</a:t>
            </a:r>
            <a:endParaRPr lang="en-US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533400" y="1600174"/>
            <a:ext cx="7631303" cy="46826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12140" y="837590"/>
            <a:ext cx="4715131" cy="656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4289">
              <a:lnSpc>
                <a:spcPts val="2950"/>
              </a:lnSpc>
              <a:spcBef>
                <a:spcPts val="147"/>
              </a:spcBef>
            </a:pPr>
            <a:r>
              <a:rPr sz="4200" b="1" spc="0" baseline="2925" dirty="0" smtClean="0">
                <a:solidFill>
                  <a:srgbClr val="00477D"/>
                </a:solidFill>
                <a:latin typeface="Calibri"/>
                <a:cs typeface="Calibri"/>
              </a:rPr>
              <a:t>Vid</a:t>
            </a:r>
            <a:r>
              <a:rPr sz="4200" b="1" spc="-9" baseline="2925" dirty="0" smtClean="0">
                <a:solidFill>
                  <a:srgbClr val="00477D"/>
                </a:solidFill>
                <a:latin typeface="Calibri"/>
                <a:cs typeface="Calibri"/>
              </a:rPr>
              <a:t>e</a:t>
            </a:r>
            <a:r>
              <a:rPr sz="4200" b="1" spc="0" baseline="2925" dirty="0" smtClean="0">
                <a:solidFill>
                  <a:srgbClr val="00477D"/>
                </a:solidFill>
                <a:latin typeface="Calibri"/>
                <a:cs typeface="Calibri"/>
              </a:rPr>
              <a:t>o</a:t>
            </a:r>
            <a:r>
              <a:rPr sz="4200" b="1" spc="9" baseline="2925" dirty="0" smtClean="0">
                <a:solidFill>
                  <a:srgbClr val="00477D"/>
                </a:solidFill>
                <a:latin typeface="Calibri"/>
                <a:cs typeface="Calibri"/>
              </a:rPr>
              <a:t> </a:t>
            </a:r>
            <a:r>
              <a:rPr sz="4200" b="1" spc="0" baseline="2925" dirty="0" smtClean="0">
                <a:solidFill>
                  <a:srgbClr val="00477D"/>
                </a:solidFill>
                <a:latin typeface="Calibri"/>
                <a:cs typeface="Calibri"/>
              </a:rPr>
              <a:t>Demo: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ts val="2155"/>
              </a:lnSpc>
            </a:pPr>
            <a:r>
              <a:rPr sz="2700" spc="-9" baseline="1517" dirty="0" smtClean="0">
                <a:latin typeface="Calibri"/>
                <a:cs typeface="Calibri"/>
                <a:hlinkClick r:id="rId3"/>
              </a:rPr>
              <a:t>h</a:t>
            </a:r>
            <a:r>
              <a:rPr sz="2700" spc="-25" baseline="1517" dirty="0" smtClean="0">
                <a:latin typeface="Calibri"/>
                <a:cs typeface="Calibri"/>
                <a:hlinkClick r:id="rId3"/>
              </a:rPr>
              <a:t>t</a:t>
            </a:r>
            <a:r>
              <a:rPr sz="2700" spc="0" baseline="1517" dirty="0" smtClean="0">
                <a:latin typeface="Calibri"/>
                <a:cs typeface="Calibri"/>
                <a:hlinkClick r:id="rId3"/>
              </a:rPr>
              <a:t>tp://</a:t>
            </a:r>
            <a:r>
              <a:rPr sz="2700" spc="4" baseline="1517" dirty="0" smtClean="0">
                <a:latin typeface="Calibri"/>
                <a:cs typeface="Calibri"/>
                <a:hlinkClick r:id="rId3"/>
              </a:rPr>
              <a:t>ww</a:t>
            </a:r>
            <a:r>
              <a:rPr sz="2700" spc="-119" baseline="1517" dirty="0" smtClean="0">
                <a:latin typeface="Calibri"/>
                <a:cs typeface="Calibri"/>
                <a:hlinkClick r:id="rId3"/>
              </a:rPr>
              <a:t>w</a:t>
            </a:r>
            <a:r>
              <a:rPr sz="2700" spc="-69" baseline="1517" dirty="0" smtClean="0">
                <a:latin typeface="Calibri"/>
                <a:cs typeface="Calibri"/>
                <a:hlinkClick r:id="rId3"/>
              </a:rPr>
              <a:t>.</a:t>
            </a:r>
            <a:r>
              <a:rPr sz="2700" spc="-25" baseline="1517" dirty="0" smtClean="0">
                <a:latin typeface="Calibri"/>
                <a:cs typeface="Calibri"/>
                <a:hlinkClick r:id="rId3"/>
              </a:rPr>
              <a:t>y</a:t>
            </a:r>
            <a:r>
              <a:rPr sz="2700" spc="0" baseline="1517" dirty="0" smtClean="0">
                <a:latin typeface="Calibri"/>
                <a:cs typeface="Calibri"/>
                <a:hlinkClick r:id="rId3"/>
              </a:rPr>
              <a:t>outube</a:t>
            </a:r>
            <a:r>
              <a:rPr sz="2700" spc="4" baseline="1517" dirty="0" smtClean="0">
                <a:latin typeface="Calibri"/>
                <a:cs typeface="Calibri"/>
                <a:hlinkClick r:id="rId3"/>
              </a:rPr>
              <a:t>.</a:t>
            </a:r>
            <a:r>
              <a:rPr sz="2700" spc="-19" baseline="1517" dirty="0" smtClean="0">
                <a:latin typeface="Calibri"/>
                <a:cs typeface="Calibri"/>
                <a:hlinkClick r:id="rId3"/>
              </a:rPr>
              <a:t>c</a:t>
            </a:r>
            <a:r>
              <a:rPr sz="2700" spc="0" baseline="1517" dirty="0" smtClean="0">
                <a:latin typeface="Calibri"/>
                <a:cs typeface="Calibri"/>
                <a:hlinkClick r:id="rId3"/>
              </a:rPr>
              <a:t>om/</a:t>
            </a:r>
            <a:r>
              <a:rPr sz="2700" spc="-25" baseline="1517" dirty="0" smtClean="0">
                <a:latin typeface="Calibri"/>
                <a:cs typeface="Calibri"/>
                <a:hlinkClick r:id="rId3"/>
              </a:rPr>
              <a:t>w</a:t>
            </a:r>
            <a:r>
              <a:rPr sz="2700" spc="-9" baseline="1517" dirty="0" smtClean="0">
                <a:latin typeface="Calibri"/>
                <a:cs typeface="Calibri"/>
                <a:hlinkClick r:id="rId3"/>
              </a:rPr>
              <a:t>a</a:t>
            </a:r>
            <a:r>
              <a:rPr sz="2700" spc="-25" baseline="1517" dirty="0" smtClean="0">
                <a:latin typeface="Calibri"/>
                <a:cs typeface="Calibri"/>
                <a:hlinkClick r:id="rId3"/>
              </a:rPr>
              <a:t>t</a:t>
            </a:r>
            <a:r>
              <a:rPr sz="2700" spc="-4" baseline="1517" dirty="0" smtClean="0">
                <a:latin typeface="Calibri"/>
                <a:cs typeface="Calibri"/>
                <a:hlinkClick r:id="rId3"/>
              </a:rPr>
              <a:t>c</a:t>
            </a:r>
            <a:r>
              <a:rPr sz="2700" spc="0" baseline="1517" dirty="0" smtClean="0">
                <a:latin typeface="Calibri"/>
                <a:cs typeface="Calibri"/>
                <a:hlinkClick r:id="rId3"/>
              </a:rPr>
              <a:t>h</a:t>
            </a:r>
            <a:r>
              <a:rPr sz="2700" spc="4" baseline="1517" dirty="0" smtClean="0">
                <a:latin typeface="Calibri"/>
                <a:cs typeface="Calibri"/>
              </a:rPr>
              <a:t>?</a:t>
            </a:r>
            <a:r>
              <a:rPr sz="2700" spc="0" baseline="1517" dirty="0" smtClean="0">
                <a:latin typeface="Calibri"/>
                <a:cs typeface="Calibri"/>
              </a:rPr>
              <a:t>v</a:t>
            </a:r>
            <a:r>
              <a:rPr sz="2700" spc="4" baseline="1517" dirty="0" smtClean="0">
                <a:latin typeface="Calibri"/>
                <a:cs typeface="Calibri"/>
              </a:rPr>
              <a:t>=</a:t>
            </a:r>
            <a:r>
              <a:rPr sz="2700" spc="0" baseline="1517" dirty="0" smtClean="0">
                <a:latin typeface="Calibri"/>
                <a:cs typeface="Calibri"/>
              </a:rPr>
              <a:t>_</a:t>
            </a:r>
            <a:r>
              <a:rPr sz="2700" spc="-39" baseline="1517" dirty="0" smtClean="0">
                <a:latin typeface="Calibri"/>
                <a:cs typeface="Calibri"/>
              </a:rPr>
              <a:t>R</a:t>
            </a:r>
            <a:r>
              <a:rPr sz="2700" spc="0" baseline="1517" dirty="0" smtClean="0">
                <a:latin typeface="Calibri"/>
                <a:cs typeface="Calibri"/>
              </a:rPr>
              <a:t>eK</a:t>
            </a:r>
            <a:r>
              <a:rPr sz="2700" spc="-64" baseline="1517" dirty="0" smtClean="0">
                <a:latin typeface="Calibri"/>
                <a:cs typeface="Calibri"/>
              </a:rPr>
              <a:t>V</a:t>
            </a:r>
            <a:r>
              <a:rPr sz="2700" spc="0" baseline="1517" dirty="0" smtClean="0">
                <a:latin typeface="Calibri"/>
                <a:cs typeface="Calibri"/>
              </a:rPr>
              <a:t>qn</a:t>
            </a:r>
            <a:r>
              <a:rPr sz="2700" spc="-25" baseline="1517" dirty="0" smtClean="0">
                <a:latin typeface="Calibri"/>
                <a:cs typeface="Calibri"/>
              </a:rPr>
              <a:t>D</a:t>
            </a:r>
            <a:r>
              <a:rPr sz="2700" spc="0" baseline="1517" dirty="0" smtClean="0">
                <a:latin typeface="Calibri"/>
                <a:cs typeface="Calibri"/>
              </a:rPr>
              <a:t>XzA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83757" y="228600"/>
            <a:ext cx="7696200" cy="639888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Fine-grained categorization</a:t>
            </a:r>
            <a:endParaRPr lang="en-US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7998"/>
                </a:lnTo>
                <a:lnTo>
                  <a:pt x="9144000" y="6857998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418963" y="-13994"/>
            <a:ext cx="3529711" cy="68491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00849" y="242697"/>
            <a:ext cx="3627120" cy="14921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58572" y="3276612"/>
            <a:ext cx="1752600" cy="341909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10388" y="1887131"/>
            <a:ext cx="3679640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2400" spc="-9" dirty="0" smtClean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ke</a:t>
            </a:r>
            <a:r>
              <a:rPr sz="2400" spc="14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a normal </a:t>
            </a:r>
            <a:r>
              <a:rPr sz="2400" spc="4" dirty="0" smtClean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400" spc="-9" dirty="0" smtClean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ld</a:t>
            </a:r>
            <a:r>
              <a:rPr sz="2400" spc="9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2400" spc="-4" dirty="0" smtClean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400" spc="-9" dirty="0" smtClean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e…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10388" y="2326403"/>
            <a:ext cx="210718" cy="7691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solidFill>
                  <a:srgbClr val="FFFFFF"/>
                </a:solidFill>
                <a:latin typeface="Wingdings"/>
                <a:cs typeface="Wingdings"/>
              </a:rPr>
              <a:t></a:t>
            </a:r>
            <a:endParaRPr sz="2400">
              <a:latin typeface="Wingdings"/>
              <a:cs typeface="Wingdings"/>
            </a:endParaRPr>
          </a:p>
          <a:p>
            <a:pPr marL="12700">
              <a:lnSpc>
                <a:spcPct val="92488"/>
              </a:lnSpc>
              <a:spcBef>
                <a:spcPts val="664"/>
              </a:spcBef>
            </a:pPr>
            <a:r>
              <a:rPr sz="2400" spc="0" dirty="0" smtClean="0">
                <a:solidFill>
                  <a:srgbClr val="FFFFFF"/>
                </a:solidFill>
                <a:latin typeface="Wingdings"/>
                <a:cs typeface="Wingdings"/>
              </a:rPr>
              <a:t></a:t>
            </a:r>
            <a:endParaRPr sz="2400">
              <a:latin typeface="Wingdings"/>
              <a:cs typeface="Wingding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3288" y="2326290"/>
            <a:ext cx="579526" cy="7691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568"/>
              </a:spcBef>
            </a:pP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46428" y="2326290"/>
            <a:ext cx="332455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you can search</a:t>
            </a:r>
            <a:r>
              <a:rPr sz="2400" spc="4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2400" spc="9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sort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7343" y="2765202"/>
            <a:ext cx="61183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sz="2400" spc="-9" dirty="0" smtClean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th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73402" y="2765202"/>
            <a:ext cx="2426004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vis</a:t>
            </a:r>
            <a:r>
              <a:rPr sz="2400" spc="-4" dirty="0" smtClean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al</a:t>
            </a:r>
            <a:r>
              <a:rPr sz="2400" spc="19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recogn</a:t>
            </a:r>
            <a:r>
              <a:rPr sz="2400" spc="-9" dirty="0" smtClean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tion</a:t>
            </a:r>
            <a:endParaRPr sz="24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364994" y="4309165"/>
            <a:ext cx="2666909" cy="13516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673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800" spc="-4" dirty="0" smtClean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e N.</a:t>
            </a:r>
            <a:r>
              <a:rPr sz="1800" spc="4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K</a:t>
            </a:r>
            <a:r>
              <a:rPr sz="1800" spc="-4" dirty="0" smtClean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mar et a</a:t>
            </a:r>
            <a:r>
              <a:rPr sz="1800" spc="-4" dirty="0" smtClean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41"/>
              </a:lnSpc>
            </a:pPr>
            <a:r>
              <a:rPr sz="1800" spc="-4" dirty="0" smtClean="0">
                <a:solidFill>
                  <a:srgbClr val="FFFFFF"/>
                </a:solidFill>
                <a:latin typeface="Arial"/>
                <a:cs typeface="Arial"/>
              </a:rPr>
              <a:t>"</a:t>
            </a: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1800" spc="-9" dirty="0" smtClean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afs</a:t>
            </a:r>
            <a:r>
              <a:rPr sz="1800" spc="-4" dirty="0" smtClean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800" spc="-9" dirty="0" smtClean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r>
              <a:rPr sz="1800" spc="-74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800" spc="-104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800" spc="-9" dirty="0" smtClean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mp</a:t>
            </a:r>
            <a:r>
              <a:rPr sz="1800" spc="-9" dirty="0" smtClean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ter </a:t>
            </a:r>
            <a:r>
              <a:rPr sz="1800" spc="-34" dirty="0" smtClean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1800" spc="-4" dirty="0" smtClean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sz="1800" spc="4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800" spc="-25" dirty="0" smtClean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stem</a:t>
            </a:r>
            <a:r>
              <a:rPr sz="1800" spc="2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for A</a:t>
            </a:r>
            <a:r>
              <a:rPr sz="1800" spc="-4" dirty="0" smtClean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tom</a:t>
            </a:r>
            <a:r>
              <a:rPr sz="1800" spc="-4" dirty="0" smtClean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tic Pl</a:t>
            </a:r>
            <a:r>
              <a:rPr sz="1800" spc="-4" dirty="0" smtClean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nt</a:t>
            </a:r>
            <a:r>
              <a:rPr sz="1800" spc="14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800" spc="-4" dirty="0" smtClean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ec</a:t>
            </a:r>
            <a:r>
              <a:rPr sz="1800" spc="-9" dirty="0" smtClean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es Id</a:t>
            </a:r>
            <a:r>
              <a:rPr sz="1800" spc="-9" dirty="0" smtClean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800" spc="-4" dirty="0" smtClean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tific</a:t>
            </a:r>
            <a:r>
              <a:rPr sz="1800" spc="-9" dirty="0" smtClean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ti</a:t>
            </a:r>
            <a:r>
              <a:rPr sz="1800" spc="-4" dirty="0" smtClean="0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1800" spc="19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800" spc="-4" dirty="0" smtClean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CV 2</a:t>
            </a:r>
            <a:r>
              <a:rPr sz="1800" spc="-9" dirty="0" smtClean="0">
                <a:solidFill>
                  <a:srgbClr val="FFFFFF"/>
                </a:solidFill>
                <a:latin typeface="Arial"/>
                <a:cs typeface="Arial"/>
              </a:rPr>
              <a:t>0</a:t>
            </a:r>
            <a:r>
              <a:rPr sz="1800" spc="-4" dirty="0" smtClean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7998"/>
                </a:lnTo>
                <a:lnTo>
                  <a:pt x="9144000" y="6857998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816602" y="298119"/>
            <a:ext cx="4107053" cy="61954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00849" y="242697"/>
            <a:ext cx="3627120" cy="14921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93102" y="1833118"/>
            <a:ext cx="1852295" cy="64071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697607" y="1833118"/>
            <a:ext cx="1852295" cy="64071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58292" y="2953496"/>
            <a:ext cx="180140" cy="2799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spc="0" dirty="0" smtClean="0">
                <a:solidFill>
                  <a:srgbClr val="FFFFFF"/>
                </a:solidFill>
                <a:latin typeface="Wingdings"/>
                <a:cs typeface="Wingdings"/>
              </a:rPr>
              <a:t></a:t>
            </a:r>
            <a:endParaRPr sz="2000">
              <a:latin typeface="Wingdings"/>
              <a:cs typeface="Wingding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1192" y="2953401"/>
            <a:ext cx="3088149" cy="2799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sz="2000" spc="0" dirty="0" smtClean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000" spc="4" dirty="0" smtClean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000" spc="0" dirty="0" smtClean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000" spc="4" dirty="0" smtClean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000" spc="0" dirty="0" smtClean="0">
                <a:solidFill>
                  <a:srgbClr val="FFFFFF"/>
                </a:solidFill>
                <a:latin typeface="Arial"/>
                <a:cs typeface="Arial"/>
              </a:rPr>
              <a:t>ly</a:t>
            </a:r>
            <a:r>
              <a:rPr sz="2000" spc="-19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solidFill>
                  <a:srgbClr val="FFFFFF"/>
                </a:solidFill>
                <a:latin typeface="Arial"/>
                <a:cs typeface="Arial"/>
              </a:rPr>
              <a:t>1 mi</a:t>
            </a:r>
            <a:r>
              <a:rPr sz="2000" spc="-4" dirty="0" smtClean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2000" spc="0" dirty="0" smtClean="0">
                <a:solidFill>
                  <a:srgbClr val="FFFFFF"/>
                </a:solidFill>
                <a:latin typeface="Arial"/>
                <a:cs typeface="Arial"/>
              </a:rPr>
              <a:t>lion dow</a:t>
            </a:r>
            <a:r>
              <a:rPr sz="2000" spc="4" dirty="0" smtClean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000" spc="0" dirty="0" smtClean="0">
                <a:solidFill>
                  <a:srgbClr val="FFFFFF"/>
                </a:solidFill>
                <a:latin typeface="Arial"/>
                <a:cs typeface="Arial"/>
              </a:rPr>
              <a:t>loads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01192" y="3319256"/>
            <a:ext cx="398254" cy="18716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5211" marR="122901" algn="ctr">
              <a:lnSpc>
                <a:spcPts val="2145"/>
              </a:lnSpc>
              <a:spcBef>
                <a:spcPts val="107"/>
              </a:spcBef>
            </a:pPr>
            <a:r>
              <a:rPr sz="2000" spc="0" dirty="0" smtClean="0">
                <a:solidFill>
                  <a:srgbClr val="FFFFFF"/>
                </a:solidFill>
                <a:latin typeface="Wingdings"/>
                <a:cs typeface="Wingdings"/>
              </a:rPr>
              <a:t></a:t>
            </a:r>
            <a:endParaRPr sz="2000">
              <a:latin typeface="Wingdings"/>
              <a:cs typeface="Wingdings"/>
            </a:endParaRPr>
          </a:p>
          <a:p>
            <a:pPr marL="95189" marR="122738" algn="ctr">
              <a:lnSpc>
                <a:spcPct val="92488"/>
              </a:lnSpc>
              <a:spcBef>
                <a:spcPts val="556"/>
              </a:spcBef>
            </a:pPr>
            <a:r>
              <a:rPr sz="2000" spc="0" dirty="0" smtClean="0">
                <a:solidFill>
                  <a:srgbClr val="FFFFFF"/>
                </a:solidFill>
                <a:latin typeface="Wingdings"/>
                <a:cs typeface="Wingdings"/>
              </a:rPr>
              <a:t></a:t>
            </a:r>
            <a:endParaRPr sz="2000">
              <a:latin typeface="Wingdings"/>
              <a:cs typeface="Wingdings"/>
            </a:endParaRPr>
          </a:p>
          <a:p>
            <a:pPr algn="ctr">
              <a:lnSpc>
                <a:spcPct val="95825"/>
              </a:lnSpc>
              <a:spcBef>
                <a:spcPts val="1590"/>
              </a:spcBef>
            </a:pPr>
            <a:r>
              <a:rPr sz="2000" spc="0" dirty="0" smtClean="0">
                <a:solidFill>
                  <a:srgbClr val="FFFFFF"/>
                </a:solidFill>
                <a:latin typeface="Arial"/>
                <a:cs typeface="Arial"/>
              </a:rPr>
              <a:t>1.7</a:t>
            </a:r>
            <a:endParaRPr sz="2000">
              <a:latin typeface="Arial"/>
              <a:cs typeface="Arial"/>
            </a:endParaRPr>
          </a:p>
          <a:p>
            <a:pPr marL="95211" marR="122901" algn="ctr">
              <a:lnSpc>
                <a:spcPct val="92488"/>
              </a:lnSpc>
              <a:spcBef>
                <a:spcPts val="658"/>
              </a:spcBef>
            </a:pPr>
            <a:r>
              <a:rPr sz="2000" spc="0" dirty="0" smtClean="0">
                <a:solidFill>
                  <a:srgbClr val="FFFFFF"/>
                </a:solidFill>
                <a:latin typeface="Wingdings"/>
                <a:cs typeface="Wingdings"/>
              </a:rPr>
              <a:t></a:t>
            </a:r>
            <a:endParaRPr sz="2000">
              <a:latin typeface="Wingdings"/>
              <a:cs typeface="Wingdings"/>
            </a:endParaRPr>
          </a:p>
          <a:p>
            <a:pPr marL="95189" marR="122738" algn="ctr">
              <a:lnSpc>
                <a:spcPct val="92488"/>
              </a:lnSpc>
              <a:spcBef>
                <a:spcPts val="662"/>
              </a:spcBef>
            </a:pPr>
            <a:r>
              <a:rPr sz="2000" spc="0" dirty="0" smtClean="0">
                <a:solidFill>
                  <a:srgbClr val="FFFFFF"/>
                </a:solidFill>
                <a:latin typeface="Wingdings"/>
                <a:cs typeface="Wingdings"/>
              </a:rPr>
              <a:t></a:t>
            </a:r>
            <a:endParaRPr sz="2000">
              <a:latin typeface="Wingdings"/>
              <a:cs typeface="Wingding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23421" y="3319161"/>
            <a:ext cx="3180808" cy="18716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7671" marR="38221">
              <a:lnSpc>
                <a:spcPts val="2150"/>
              </a:lnSpc>
              <a:spcBef>
                <a:spcPts val="107"/>
              </a:spcBef>
            </a:pPr>
            <a:r>
              <a:rPr sz="2000" spc="0" dirty="0" smtClean="0">
                <a:solidFill>
                  <a:srgbClr val="FFFFFF"/>
                </a:solidFill>
                <a:latin typeface="Arial"/>
                <a:cs typeface="Arial"/>
              </a:rPr>
              <a:t>40k</a:t>
            </a:r>
            <a:r>
              <a:rPr sz="2000" spc="-4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solidFill>
                  <a:srgbClr val="FFFFFF"/>
                </a:solidFill>
                <a:latin typeface="Arial"/>
                <a:cs typeface="Arial"/>
              </a:rPr>
              <a:t>new</a:t>
            </a:r>
            <a:r>
              <a:rPr sz="2000" spc="-9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2000" spc="4" dirty="0" smtClean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000" spc="0" dirty="0" smtClean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000" spc="4" dirty="0" smtClean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000" spc="0" dirty="0" smtClean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000" spc="-34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solidFill>
                  <a:srgbClr val="FFFFFF"/>
                </a:solidFill>
                <a:latin typeface="Arial"/>
                <a:cs typeface="Arial"/>
              </a:rPr>
              <a:t>per</a:t>
            </a:r>
            <a:r>
              <a:rPr sz="2000" spc="-19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solidFill>
                  <a:srgbClr val="FFFFFF"/>
                </a:solidFill>
                <a:latin typeface="Arial"/>
                <a:cs typeface="Arial"/>
              </a:rPr>
              <a:t>month</a:t>
            </a:r>
            <a:endParaRPr sz="2000">
              <a:latin typeface="Arial"/>
              <a:cs typeface="Arial"/>
            </a:endParaRPr>
          </a:p>
          <a:p>
            <a:pPr marL="47671" marR="38221">
              <a:lnSpc>
                <a:spcPct val="95825"/>
              </a:lnSpc>
              <a:spcBef>
                <a:spcPts val="475"/>
              </a:spcBef>
            </a:pPr>
            <a:r>
              <a:rPr sz="2000" spc="0" dirty="0" smtClean="0">
                <a:solidFill>
                  <a:srgbClr val="FFFFFF"/>
                </a:solidFill>
                <a:latin typeface="Arial"/>
                <a:cs typeface="Arial"/>
              </a:rPr>
              <a:t>100k</a:t>
            </a:r>
            <a:r>
              <a:rPr sz="2000" spc="-19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solidFill>
                  <a:srgbClr val="FFFFFF"/>
                </a:solidFill>
                <a:latin typeface="Arial"/>
                <a:cs typeface="Arial"/>
              </a:rPr>
              <a:t>acti</a:t>
            </a:r>
            <a:r>
              <a:rPr sz="2000" spc="-9" dirty="0" smtClean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sz="2000" spc="0" dirty="0" smtClean="0">
                <a:solidFill>
                  <a:srgbClr val="FFFFFF"/>
                </a:solidFill>
                <a:latin typeface="Arial"/>
                <a:cs typeface="Arial"/>
              </a:rPr>
              <a:t>e users</a:t>
            </a:r>
            <a:endParaRPr sz="2000">
              <a:latin typeface="Arial"/>
              <a:cs typeface="Arial"/>
            </a:endParaRPr>
          </a:p>
          <a:p>
            <a:pPr marL="12700" marR="38221">
              <a:lnSpc>
                <a:spcPct val="95825"/>
              </a:lnSpc>
              <a:spcBef>
                <a:spcPts val="1588"/>
              </a:spcBef>
            </a:pPr>
            <a:r>
              <a:rPr sz="2000" spc="0" dirty="0" smtClean="0">
                <a:solidFill>
                  <a:srgbClr val="FFFFFF"/>
                </a:solidFill>
                <a:latin typeface="Arial"/>
                <a:cs typeface="Arial"/>
              </a:rPr>
              <a:t>million ima</a:t>
            </a:r>
            <a:r>
              <a:rPr sz="2000" spc="4" dirty="0" smtClean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2000" spc="0" dirty="0" smtClean="0">
                <a:solidFill>
                  <a:srgbClr val="FFFFFF"/>
                </a:solidFill>
                <a:latin typeface="Arial"/>
                <a:cs typeface="Arial"/>
              </a:rPr>
              <a:t>es</a:t>
            </a:r>
            <a:r>
              <a:rPr sz="2000" spc="-19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solidFill>
                  <a:srgbClr val="FFFFFF"/>
                </a:solidFill>
                <a:latin typeface="Arial"/>
                <a:cs typeface="Arial"/>
              </a:rPr>
              <a:t>taken</a:t>
            </a:r>
            <a:endParaRPr sz="2000">
              <a:latin typeface="Arial"/>
              <a:cs typeface="Arial"/>
            </a:endParaRPr>
          </a:p>
          <a:p>
            <a:pPr marL="47671" marR="38221">
              <a:lnSpc>
                <a:spcPct val="95825"/>
              </a:lnSpc>
              <a:spcBef>
                <a:spcPts val="580"/>
              </a:spcBef>
            </a:pPr>
            <a:r>
              <a:rPr sz="2000" spc="0" dirty="0" smtClean="0">
                <a:solidFill>
                  <a:srgbClr val="FFFFFF"/>
                </a:solidFill>
                <a:latin typeface="Arial"/>
                <a:cs typeface="Arial"/>
              </a:rPr>
              <a:t>100k</a:t>
            </a:r>
            <a:r>
              <a:rPr sz="2000" spc="-14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solidFill>
                  <a:srgbClr val="FFFFFF"/>
                </a:solidFill>
                <a:latin typeface="Arial"/>
                <a:cs typeface="Arial"/>
              </a:rPr>
              <a:t>new</a:t>
            </a:r>
            <a:r>
              <a:rPr sz="2000" spc="-9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solidFill>
                  <a:srgbClr val="FFFFFF"/>
                </a:solidFill>
                <a:latin typeface="Arial"/>
                <a:cs typeface="Arial"/>
              </a:rPr>
              <a:t>image</a:t>
            </a:r>
            <a:r>
              <a:rPr sz="2000" spc="9" dirty="0" smtClean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000" spc="0" dirty="0" smtClean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r>
              <a:rPr sz="2000" spc="-4" dirty="0" smtClean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000" spc="0" dirty="0" smtClean="0">
                <a:solidFill>
                  <a:srgbClr val="FFFFFF"/>
                </a:solidFill>
                <a:latin typeface="Arial"/>
                <a:cs typeface="Arial"/>
              </a:rPr>
              <a:t>onth</a:t>
            </a:r>
            <a:endParaRPr sz="2000">
              <a:latin typeface="Arial"/>
              <a:cs typeface="Arial"/>
            </a:endParaRPr>
          </a:p>
          <a:p>
            <a:pPr marL="47671">
              <a:lnSpc>
                <a:spcPct val="95825"/>
              </a:lnSpc>
              <a:spcBef>
                <a:spcPts val="582"/>
              </a:spcBef>
            </a:pPr>
            <a:r>
              <a:rPr sz="2000" spc="0" dirty="0" smtClean="0">
                <a:solidFill>
                  <a:srgbClr val="FFFFFF"/>
                </a:solidFill>
                <a:latin typeface="Arial"/>
                <a:cs typeface="Arial"/>
              </a:rPr>
              <a:t>100k</a:t>
            </a:r>
            <a:r>
              <a:rPr sz="2000" spc="-19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solidFill>
                  <a:srgbClr val="FFFFFF"/>
                </a:solidFill>
                <a:latin typeface="Arial"/>
                <a:cs typeface="Arial"/>
              </a:rPr>
              <a:t>use</a:t>
            </a:r>
            <a:r>
              <a:rPr sz="2000" spc="9" dirty="0" smtClean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000" spc="0" dirty="0" smtClean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000" spc="-29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sz="2000" spc="-4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solidFill>
                  <a:srgbClr val="FFFFFF"/>
                </a:solidFill>
                <a:latin typeface="Arial"/>
                <a:cs typeface="Arial"/>
              </a:rPr>
              <a:t>&gt;</a:t>
            </a:r>
            <a:r>
              <a:rPr sz="2000" spc="-9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solidFill>
                  <a:srgbClr val="FFFFFF"/>
                </a:solidFill>
                <a:latin typeface="Arial"/>
                <a:cs typeface="Arial"/>
              </a:rPr>
              <a:t>5</a:t>
            </a:r>
            <a:r>
              <a:rPr sz="2000" spc="-14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solidFill>
                  <a:srgbClr val="FFFFFF"/>
                </a:solidFill>
                <a:latin typeface="Arial"/>
                <a:cs typeface="Arial"/>
              </a:rPr>
              <a:t>images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8292" y="4179173"/>
            <a:ext cx="180140" cy="2799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spc="0" dirty="0" smtClean="0">
                <a:solidFill>
                  <a:srgbClr val="FFFFFF"/>
                </a:solidFill>
                <a:latin typeface="Wingdings"/>
                <a:cs typeface="Wingdings"/>
              </a:rPr>
              <a:t></a:t>
            </a:r>
            <a:endParaRPr sz="2000">
              <a:latin typeface="Wingdings"/>
              <a:cs typeface="Wingding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8292" y="5404723"/>
            <a:ext cx="180140" cy="7736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spc="0" dirty="0" smtClean="0">
                <a:solidFill>
                  <a:srgbClr val="FFFFFF"/>
                </a:solidFill>
                <a:latin typeface="Wingdings"/>
                <a:cs typeface="Wingdings"/>
              </a:rPr>
              <a:t></a:t>
            </a:r>
            <a:endParaRPr sz="2000">
              <a:latin typeface="Wingdings"/>
              <a:cs typeface="Wingdings"/>
            </a:endParaRPr>
          </a:p>
          <a:p>
            <a:pPr marL="12700">
              <a:lnSpc>
                <a:spcPct val="92488"/>
              </a:lnSpc>
              <a:spcBef>
                <a:spcPts val="1561"/>
              </a:spcBef>
            </a:pPr>
            <a:r>
              <a:rPr sz="2000" spc="0" dirty="0" smtClean="0">
                <a:solidFill>
                  <a:srgbClr val="FFFFFF"/>
                </a:solidFill>
                <a:latin typeface="Wingdings"/>
                <a:cs typeface="Wingdings"/>
              </a:rPr>
              <a:t></a:t>
            </a:r>
            <a:endParaRPr sz="2000">
              <a:latin typeface="Wingdings"/>
              <a:cs typeface="Wingding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01192" y="5404628"/>
            <a:ext cx="4245687" cy="10787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3811">
              <a:lnSpc>
                <a:spcPts val="2150"/>
              </a:lnSpc>
              <a:spcBef>
                <a:spcPts val="107"/>
              </a:spcBef>
            </a:pPr>
            <a:r>
              <a:rPr sz="2000" spc="0" dirty="0" smtClean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2000" spc="9" dirty="0" smtClean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000" spc="0" dirty="0" smtClean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000" spc="4" dirty="0" smtClean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000" spc="0" dirty="0" smtClean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000" spc="-34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solidFill>
                  <a:srgbClr val="FFFFFF"/>
                </a:solidFill>
                <a:latin typeface="Arial"/>
                <a:cs typeface="Arial"/>
              </a:rPr>
              <a:t>from</a:t>
            </a:r>
            <a:r>
              <a:rPr sz="2000" spc="-24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solidFill>
                  <a:srgbClr val="FFFFFF"/>
                </a:solidFill>
                <a:latin typeface="Arial"/>
                <a:cs typeface="Arial"/>
              </a:rPr>
              <a:t>all</a:t>
            </a:r>
            <a:r>
              <a:rPr sz="2000" spc="4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solidFill>
                  <a:srgbClr val="FFFFFF"/>
                </a:solidFill>
                <a:latin typeface="Arial"/>
                <a:cs typeface="Arial"/>
              </a:rPr>
              <a:t>over</a:t>
            </a:r>
            <a:r>
              <a:rPr sz="2000" spc="-9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2000" spc="-14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sz="2000" spc="4" dirty="0" smtClean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000" spc="0" dirty="0" smtClean="0">
                <a:solidFill>
                  <a:srgbClr val="FFFFFF"/>
                </a:solidFill>
                <a:latin typeface="Arial"/>
                <a:cs typeface="Arial"/>
              </a:rPr>
              <a:t>rld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1480"/>
              </a:spcBef>
            </a:pPr>
            <a:r>
              <a:rPr sz="2000" spc="0" dirty="0" smtClean="0">
                <a:solidFill>
                  <a:srgbClr val="FFFFFF"/>
                </a:solidFill>
                <a:latin typeface="Arial"/>
                <a:cs typeface="Arial"/>
              </a:rPr>
              <a:t>Bo</a:t>
            </a:r>
            <a:r>
              <a:rPr sz="2000" spc="-9" dirty="0" smtClean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000" spc="0" dirty="0" smtClean="0">
                <a:solidFill>
                  <a:srgbClr val="FFFFFF"/>
                </a:solidFill>
                <a:latin typeface="Arial"/>
                <a:cs typeface="Arial"/>
              </a:rPr>
              <a:t>ani</a:t>
            </a:r>
            <a:r>
              <a:rPr sz="2000" spc="4" dirty="0" smtClean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000" spc="0" dirty="0" smtClean="0">
                <a:solidFill>
                  <a:srgbClr val="FFFFFF"/>
                </a:solidFill>
                <a:latin typeface="Arial"/>
                <a:cs typeface="Arial"/>
              </a:rPr>
              <a:t>ts,</a:t>
            </a:r>
            <a:r>
              <a:rPr sz="2000" spc="-29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solidFill>
                  <a:srgbClr val="FFFFFF"/>
                </a:solidFill>
                <a:latin typeface="Arial"/>
                <a:cs typeface="Arial"/>
              </a:rPr>
              <a:t>edu</a:t>
            </a:r>
            <a:r>
              <a:rPr sz="2000" spc="9" dirty="0" smtClean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2000" spc="0" dirty="0" smtClean="0">
                <a:solidFill>
                  <a:srgbClr val="FFFFFF"/>
                </a:solidFill>
                <a:latin typeface="Arial"/>
                <a:cs typeface="Arial"/>
              </a:rPr>
              <a:t>ators,</a:t>
            </a:r>
            <a:r>
              <a:rPr sz="2000" spc="-44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solidFill>
                  <a:srgbClr val="FFFFFF"/>
                </a:solidFill>
                <a:latin typeface="Arial"/>
                <a:cs typeface="Arial"/>
              </a:rPr>
              <a:t>ki</a:t>
            </a:r>
            <a:r>
              <a:rPr sz="2000" spc="4" dirty="0" smtClean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000" spc="0" dirty="0" smtClean="0">
                <a:solidFill>
                  <a:srgbClr val="FFFFFF"/>
                </a:solidFill>
                <a:latin typeface="Arial"/>
                <a:cs typeface="Arial"/>
              </a:rPr>
              <a:t>s,</a:t>
            </a:r>
            <a:r>
              <a:rPr sz="2000" spc="-14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solidFill>
                  <a:srgbClr val="FFFFFF"/>
                </a:solidFill>
                <a:latin typeface="Arial"/>
                <a:cs typeface="Arial"/>
              </a:rPr>
              <a:t>hob</a:t>
            </a:r>
            <a:r>
              <a:rPr sz="2000" spc="4" dirty="0" smtClean="0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sz="2000" spc="0" dirty="0" smtClean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2000" spc="-4" dirty="0" smtClean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000" spc="0" dirty="0" smtClean="0">
                <a:solidFill>
                  <a:srgbClr val="FFFFFF"/>
                </a:solidFill>
                <a:latin typeface="Arial"/>
                <a:cs typeface="Arial"/>
              </a:rPr>
              <a:t>st</a:t>
            </a:r>
            <a:r>
              <a:rPr sz="2000" spc="4" dirty="0" smtClean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000" spc="0" dirty="0" smtClean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endParaRPr sz="2000">
              <a:latin typeface="Arial"/>
              <a:cs typeface="Arial"/>
            </a:endParaRPr>
          </a:p>
          <a:p>
            <a:pPr marL="12700" marR="43811">
              <a:lnSpc>
                <a:spcPct val="95825"/>
              </a:lnSpc>
              <a:spcBef>
                <a:spcPts val="100"/>
              </a:spcBef>
            </a:pPr>
            <a:r>
              <a:rPr sz="2000" spc="0" dirty="0" smtClean="0">
                <a:solidFill>
                  <a:srgbClr val="FFFFFF"/>
                </a:solidFill>
                <a:latin typeface="Arial"/>
                <a:cs typeface="Arial"/>
              </a:rPr>
              <a:t>photog</a:t>
            </a:r>
            <a:r>
              <a:rPr sz="2000" spc="4" dirty="0" smtClean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000" spc="0" dirty="0" smtClean="0">
                <a:solidFill>
                  <a:srgbClr val="FFFFFF"/>
                </a:solidFill>
                <a:latin typeface="Arial"/>
                <a:cs typeface="Arial"/>
              </a:rPr>
              <a:t>apher</a:t>
            </a:r>
            <a:r>
              <a:rPr sz="2000" spc="-4" dirty="0" smtClean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000" spc="0" dirty="0" smtClean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2000" spc="-44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solidFill>
                  <a:srgbClr val="FFFFFF"/>
                </a:solidFill>
                <a:latin typeface="Arial"/>
                <a:cs typeface="Arial"/>
              </a:rPr>
              <a:t>…</a:t>
            </a:r>
            <a:endParaRPr sz="20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861809" y="6631624"/>
            <a:ext cx="2164379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spc="0" dirty="0" smtClean="0">
                <a:solidFill>
                  <a:srgbClr val="FFFFFF"/>
                </a:solidFill>
                <a:latin typeface="Arial"/>
                <a:cs typeface="Arial"/>
              </a:rPr>
              <a:t>Slide</a:t>
            </a:r>
            <a:r>
              <a:rPr sz="1400" spc="-4" dirty="0" smtClean="0">
                <a:solidFill>
                  <a:srgbClr val="FFFFFF"/>
                </a:solidFill>
                <a:latin typeface="Arial"/>
                <a:cs typeface="Arial"/>
              </a:rPr>
              <a:t> C</a:t>
            </a:r>
            <a:r>
              <a:rPr sz="1400" spc="0" dirty="0" smtClean="0">
                <a:solidFill>
                  <a:srgbClr val="FFFFFF"/>
                </a:solidFill>
                <a:latin typeface="Arial"/>
                <a:cs typeface="Arial"/>
              </a:rPr>
              <a:t>redi</a:t>
            </a:r>
            <a:r>
              <a:rPr sz="1400" spc="4" dirty="0" smtClean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400" spc="0" dirty="0" smtClean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r>
              <a:rPr sz="1400" spc="-19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4" dirty="0" smtClean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400" spc="0" dirty="0" smtClean="0">
                <a:solidFill>
                  <a:srgbClr val="FFFFFF"/>
                </a:solidFill>
                <a:latin typeface="Arial"/>
                <a:cs typeface="Arial"/>
              </a:rPr>
              <a:t>eeraj</a:t>
            </a:r>
            <a:r>
              <a:rPr sz="1400" spc="-14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0" dirty="0" smtClean="0">
                <a:solidFill>
                  <a:srgbClr val="FFFFFF"/>
                </a:solidFill>
                <a:latin typeface="Arial"/>
                <a:cs typeface="Arial"/>
              </a:rPr>
              <a:t>Ku</a:t>
            </a:r>
            <a:r>
              <a:rPr sz="1400" spc="-4" dirty="0" smtClean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1400" spc="0" dirty="0" smtClean="0">
                <a:solidFill>
                  <a:srgbClr val="FFFFFF"/>
                </a:solidFill>
                <a:latin typeface="Arial"/>
                <a:cs typeface="Arial"/>
              </a:rPr>
              <a:t>ar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3916935" y="3429000"/>
            <a:ext cx="3779265" cy="2895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40335" y="3657600"/>
            <a:ext cx="3718052" cy="2209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078735" y="1066800"/>
            <a:ext cx="4343400" cy="2743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87935" y="1447800"/>
            <a:ext cx="3200400" cy="239636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326135" y="5791200"/>
            <a:ext cx="5562600" cy="762000"/>
          </a:xfrm>
          <a:custGeom>
            <a:avLst/>
            <a:gdLst/>
            <a:ahLst/>
            <a:cxnLst/>
            <a:rect l="l" t="t" r="r" b="b"/>
            <a:pathLst>
              <a:path w="5562600" h="762000">
                <a:moveTo>
                  <a:pt x="0" y="762000"/>
                </a:moveTo>
                <a:lnTo>
                  <a:pt x="5562600" y="762000"/>
                </a:lnTo>
                <a:lnTo>
                  <a:pt x="5562600" y="0"/>
                </a:lnTo>
                <a:lnTo>
                  <a:pt x="0" y="0"/>
                </a:lnTo>
                <a:lnTo>
                  <a:pt x="0" y="762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326135" y="5791200"/>
            <a:ext cx="5562600" cy="762000"/>
          </a:xfrm>
          <a:custGeom>
            <a:avLst/>
            <a:gdLst/>
            <a:ahLst/>
            <a:cxnLst/>
            <a:rect l="l" t="t" r="r" b="b"/>
            <a:pathLst>
              <a:path w="5562600" h="762000">
                <a:moveTo>
                  <a:pt x="0" y="762000"/>
                </a:moveTo>
                <a:lnTo>
                  <a:pt x="5562600" y="762000"/>
                </a:lnTo>
                <a:lnTo>
                  <a:pt x="5562600" y="0"/>
                </a:lnTo>
                <a:lnTo>
                  <a:pt x="0" y="0"/>
                </a:lnTo>
                <a:lnTo>
                  <a:pt x="0" y="762000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326135" y="5791200"/>
            <a:ext cx="5562600" cy="762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00"/>
              </a:lnSpc>
              <a:spcBef>
                <a:spcPts val="38"/>
              </a:spcBef>
            </a:pPr>
            <a:endParaRPr sz="900"/>
          </a:p>
          <a:p>
            <a:pPr marL="244094">
              <a:lnSpc>
                <a:spcPct val="101725"/>
              </a:lnSpc>
            </a:pPr>
            <a:r>
              <a:rPr sz="1800" spc="0" dirty="0" smtClean="0">
                <a:latin typeface="Calibri"/>
                <a:cs typeface="Calibri"/>
              </a:rPr>
              <a:t>Check</a:t>
            </a:r>
            <a:r>
              <a:rPr sz="1800" spc="4" dirty="0" smtClean="0">
                <a:latin typeface="Calibri"/>
                <a:cs typeface="Calibri"/>
              </a:rPr>
              <a:t> </a:t>
            </a:r>
            <a:r>
              <a:rPr sz="1800" spc="0" dirty="0" smtClean="0">
                <a:latin typeface="Calibri"/>
                <a:cs typeface="Calibri"/>
              </a:rPr>
              <a:t>the</a:t>
            </a:r>
            <a:r>
              <a:rPr sz="1800" spc="9" dirty="0" smtClean="0">
                <a:latin typeface="Calibri"/>
                <a:cs typeface="Calibri"/>
              </a:rPr>
              <a:t> </a:t>
            </a:r>
            <a:r>
              <a:rPr sz="1800" spc="0" dirty="0" smtClean="0">
                <a:latin typeface="Calibri"/>
                <a:cs typeface="Calibri"/>
              </a:rPr>
              <a:t>fin</a:t>
            </a:r>
            <a:r>
              <a:rPr sz="1800" spc="4" dirty="0" smtClean="0">
                <a:latin typeface="Calibri"/>
                <a:cs typeface="Calibri"/>
              </a:rPr>
              <a:t>e-</a:t>
            </a:r>
            <a:r>
              <a:rPr sz="1800" spc="0" dirty="0" smtClean="0">
                <a:latin typeface="Calibri"/>
                <a:cs typeface="Calibri"/>
              </a:rPr>
              <a:t>g</a:t>
            </a:r>
            <a:r>
              <a:rPr sz="1800" spc="-34" dirty="0" smtClean="0">
                <a:latin typeface="Calibri"/>
                <a:cs typeface="Calibri"/>
              </a:rPr>
              <a:t>r</a:t>
            </a:r>
            <a:r>
              <a:rPr sz="1800" spc="0" dirty="0" smtClean="0">
                <a:latin typeface="Calibri"/>
                <a:cs typeface="Calibri"/>
              </a:rPr>
              <a:t>a</a:t>
            </a:r>
            <a:r>
              <a:rPr sz="1800" spc="-4" dirty="0" smtClean="0">
                <a:latin typeface="Calibri"/>
                <a:cs typeface="Calibri"/>
              </a:rPr>
              <a:t>i</a:t>
            </a:r>
            <a:r>
              <a:rPr sz="1800" spc="0" dirty="0" smtClean="0">
                <a:latin typeface="Calibri"/>
                <a:cs typeface="Calibri"/>
              </a:rPr>
              <a:t>ned</a:t>
            </a:r>
            <a:r>
              <a:rPr sz="1800" spc="14" dirty="0" smtClean="0">
                <a:latin typeface="Calibri"/>
                <a:cs typeface="Calibri"/>
              </a:rPr>
              <a:t> </a:t>
            </a:r>
            <a:r>
              <a:rPr sz="1800" spc="0" dirty="0" smtClean="0">
                <a:latin typeface="Calibri"/>
                <a:cs typeface="Calibri"/>
              </a:rPr>
              <a:t>visual </a:t>
            </a:r>
            <a:r>
              <a:rPr sz="1800" spc="-19" dirty="0" smtClean="0">
                <a:latin typeface="Calibri"/>
                <a:cs typeface="Calibri"/>
              </a:rPr>
              <a:t>c</a:t>
            </a:r>
            <a:r>
              <a:rPr sz="1800" spc="-9" dirty="0" smtClean="0">
                <a:latin typeface="Calibri"/>
                <a:cs typeface="Calibri"/>
              </a:rPr>
              <a:t>a</a:t>
            </a:r>
            <a:r>
              <a:rPr sz="1800" spc="-25" dirty="0" smtClean="0">
                <a:latin typeface="Calibri"/>
                <a:cs typeface="Calibri"/>
              </a:rPr>
              <a:t>t</a:t>
            </a:r>
            <a:r>
              <a:rPr sz="1800" spc="0" dirty="0" smtClean="0">
                <a:latin typeface="Calibri"/>
                <a:cs typeface="Calibri"/>
              </a:rPr>
              <a:t>e</a:t>
            </a:r>
            <a:r>
              <a:rPr sz="1800" spc="-4" dirty="0" smtClean="0">
                <a:latin typeface="Calibri"/>
                <a:cs typeface="Calibri"/>
              </a:rPr>
              <a:t>g</a:t>
            </a:r>
            <a:r>
              <a:rPr sz="1800" spc="0" dirty="0" smtClean="0">
                <a:latin typeface="Calibri"/>
                <a:cs typeface="Calibri"/>
              </a:rPr>
              <a:t>o</a:t>
            </a:r>
            <a:r>
              <a:rPr sz="1800" spc="-4" dirty="0" smtClean="0">
                <a:latin typeface="Calibri"/>
                <a:cs typeface="Calibri"/>
              </a:rPr>
              <a:t>ri</a:t>
            </a:r>
            <a:r>
              <a:rPr sz="1800" spc="-29" dirty="0" smtClean="0">
                <a:latin typeface="Calibri"/>
                <a:cs typeface="Calibri"/>
              </a:rPr>
              <a:t>z</a:t>
            </a:r>
            <a:r>
              <a:rPr sz="1800" spc="-9" dirty="0" smtClean="0">
                <a:latin typeface="Calibri"/>
                <a:cs typeface="Calibri"/>
              </a:rPr>
              <a:t>a</a:t>
            </a:r>
            <a:r>
              <a:rPr sz="1800" spc="0" dirty="0" smtClean="0">
                <a:latin typeface="Calibri"/>
                <a:cs typeface="Calibri"/>
              </a:rPr>
              <a:t>t</a:t>
            </a:r>
            <a:r>
              <a:rPr sz="1800" spc="-9" dirty="0" smtClean="0">
                <a:latin typeface="Calibri"/>
                <a:cs typeface="Calibri"/>
              </a:rPr>
              <a:t>i</a:t>
            </a:r>
            <a:r>
              <a:rPr sz="1800" spc="0" dirty="0" smtClean="0">
                <a:latin typeface="Calibri"/>
                <a:cs typeface="Calibri"/>
              </a:rPr>
              <a:t>on</a:t>
            </a:r>
            <a:r>
              <a:rPr sz="1800" spc="9" dirty="0" smtClean="0">
                <a:latin typeface="Calibri"/>
                <a:cs typeface="Calibri"/>
              </a:rPr>
              <a:t> </a:t>
            </a:r>
            <a:r>
              <a:rPr sz="1800" spc="-14" dirty="0" smtClean="0">
                <a:latin typeface="Calibri"/>
                <a:cs typeface="Calibri"/>
              </a:rPr>
              <a:t>w</a:t>
            </a:r>
            <a:r>
              <a:rPr sz="1800" spc="0" dirty="0" smtClean="0">
                <a:latin typeface="Calibri"/>
                <a:cs typeface="Calibri"/>
              </a:rPr>
              <a:t>o</a:t>
            </a:r>
            <a:r>
              <a:rPr sz="1800" spc="-4" dirty="0" smtClean="0">
                <a:latin typeface="Calibri"/>
                <a:cs typeface="Calibri"/>
              </a:rPr>
              <a:t>r</a:t>
            </a:r>
            <a:r>
              <a:rPr sz="1800" spc="-14" dirty="0" smtClean="0">
                <a:latin typeface="Calibri"/>
                <a:cs typeface="Calibri"/>
              </a:rPr>
              <a:t>k</a:t>
            </a:r>
            <a:r>
              <a:rPr sz="1800" spc="0" dirty="0" smtClean="0">
                <a:latin typeface="Calibri"/>
                <a:cs typeface="Calibri"/>
              </a:rPr>
              <a:t>shop:</a:t>
            </a:r>
            <a:endParaRPr sz="1800">
              <a:latin typeface="Calibri"/>
              <a:cs typeface="Calibri"/>
            </a:endParaRPr>
          </a:p>
          <a:p>
            <a:pPr marL="244094">
              <a:lnSpc>
                <a:spcPts val="2160"/>
              </a:lnSpc>
              <a:spcBef>
                <a:spcPts val="108"/>
              </a:spcBef>
            </a:pPr>
            <a:r>
              <a:rPr sz="2700" spc="-9" baseline="1517" dirty="0" smtClean="0">
                <a:latin typeface="Calibri"/>
                <a:cs typeface="Calibri"/>
                <a:hlinkClick r:id="rId6"/>
              </a:rPr>
              <a:t>h</a:t>
            </a:r>
            <a:r>
              <a:rPr sz="2700" spc="-25" baseline="1517" dirty="0" smtClean="0">
                <a:latin typeface="Calibri"/>
                <a:cs typeface="Calibri"/>
                <a:hlinkClick r:id="rId6"/>
              </a:rPr>
              <a:t>t</a:t>
            </a:r>
            <a:r>
              <a:rPr sz="2700" spc="0" baseline="1517" dirty="0" smtClean="0">
                <a:latin typeface="Calibri"/>
                <a:cs typeface="Calibri"/>
                <a:hlinkClick r:id="rId6"/>
              </a:rPr>
              <a:t>tp://</a:t>
            </a:r>
            <a:r>
              <a:rPr sz="2700" spc="4" baseline="1517" dirty="0" smtClean="0">
                <a:latin typeface="Calibri"/>
                <a:cs typeface="Calibri"/>
                <a:hlinkClick r:id="rId6"/>
              </a:rPr>
              <a:t>ww</a:t>
            </a:r>
            <a:r>
              <a:rPr sz="2700" spc="-119" baseline="1517" dirty="0" smtClean="0">
                <a:latin typeface="Calibri"/>
                <a:cs typeface="Calibri"/>
                <a:hlinkClick r:id="rId6"/>
              </a:rPr>
              <a:t>w</a:t>
            </a:r>
            <a:r>
              <a:rPr sz="2700" spc="-34" baseline="1517" dirty="0" smtClean="0">
                <a:latin typeface="Calibri"/>
                <a:cs typeface="Calibri"/>
                <a:hlinkClick r:id="rId6"/>
              </a:rPr>
              <a:t>.</a:t>
            </a:r>
            <a:r>
              <a:rPr sz="2700" spc="-44" baseline="1517" dirty="0" smtClean="0">
                <a:latin typeface="Calibri"/>
                <a:cs typeface="Calibri"/>
                <a:hlinkClick r:id="rId6"/>
              </a:rPr>
              <a:t>f</a:t>
            </a:r>
            <a:r>
              <a:rPr sz="2700" spc="0" baseline="1517" dirty="0" smtClean="0">
                <a:latin typeface="Calibri"/>
                <a:cs typeface="Calibri"/>
                <a:hlinkClick r:id="rId6"/>
              </a:rPr>
              <a:t>g</a:t>
            </a:r>
            <a:r>
              <a:rPr sz="2700" spc="-14" baseline="1517" dirty="0" smtClean="0">
                <a:latin typeface="Calibri"/>
                <a:cs typeface="Calibri"/>
                <a:hlinkClick r:id="rId6"/>
              </a:rPr>
              <a:t>v</a:t>
            </a:r>
            <a:r>
              <a:rPr sz="2700" spc="-4" baseline="1517" dirty="0" smtClean="0">
                <a:latin typeface="Calibri"/>
                <a:cs typeface="Calibri"/>
                <a:hlinkClick r:id="rId6"/>
              </a:rPr>
              <a:t>c</a:t>
            </a:r>
            <a:r>
              <a:rPr sz="2700" spc="0" baseline="1517" dirty="0" smtClean="0">
                <a:latin typeface="Calibri"/>
                <a:cs typeface="Calibri"/>
                <a:hlinkClick r:id="rId6"/>
              </a:rPr>
              <a:t>.o</a:t>
            </a:r>
            <a:r>
              <a:rPr sz="2700" spc="-29" baseline="1517" dirty="0" smtClean="0">
                <a:latin typeface="Calibri"/>
                <a:cs typeface="Calibri"/>
                <a:hlinkClick r:id="rId6"/>
              </a:rPr>
              <a:t>r</a:t>
            </a:r>
            <a:r>
              <a:rPr sz="2700" spc="64" baseline="1517" dirty="0" smtClean="0">
                <a:latin typeface="Calibri"/>
                <a:cs typeface="Calibri"/>
                <a:hlinkClick r:id="rId6"/>
              </a:rPr>
              <a:t>g</a:t>
            </a:r>
            <a:r>
              <a:rPr sz="2700" spc="0" baseline="1517" dirty="0" smtClean="0">
                <a:latin typeface="Calibri"/>
                <a:cs typeface="Calibri"/>
                <a:hlinkClick r:id="rId6"/>
              </a:rPr>
              <a:t>/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83757" y="228600"/>
            <a:ext cx="7696200" cy="639888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Fine-grained categorization</a:t>
            </a:r>
            <a:endParaRPr lang="en-US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2010537" y="2386736"/>
            <a:ext cx="6066663" cy="6353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990"/>
              </a:lnSpc>
              <a:spcBef>
                <a:spcPts val="249"/>
              </a:spcBef>
            </a:pPr>
            <a:r>
              <a:rPr sz="7200" b="1" spc="-69" baseline="3413" dirty="0" smtClean="0">
                <a:latin typeface="+mj-lt"/>
                <a:cs typeface="Calibri"/>
              </a:rPr>
              <a:t>R</a:t>
            </a:r>
            <a:r>
              <a:rPr sz="7200" b="1" spc="0" baseline="3413" dirty="0" smtClean="0">
                <a:latin typeface="+mj-lt"/>
                <a:cs typeface="Calibri"/>
              </a:rPr>
              <a:t>el</a:t>
            </a:r>
            <a:r>
              <a:rPr sz="7200" b="1" spc="-59" baseline="3413" dirty="0" smtClean="0">
                <a:latin typeface="+mj-lt"/>
                <a:cs typeface="Calibri"/>
              </a:rPr>
              <a:t>a</a:t>
            </a:r>
            <a:r>
              <a:rPr sz="7200" b="1" spc="0" baseline="3413" dirty="0" smtClean="0">
                <a:latin typeface="+mj-lt"/>
                <a:cs typeface="Calibri"/>
              </a:rPr>
              <a:t>ti</a:t>
            </a:r>
            <a:r>
              <a:rPr sz="7200" b="1" spc="-50" baseline="3413" dirty="0" smtClean="0">
                <a:latin typeface="+mj-lt"/>
                <a:cs typeface="Calibri"/>
              </a:rPr>
              <a:t>v</a:t>
            </a:r>
            <a:r>
              <a:rPr sz="7200" b="1" spc="0" baseline="3413" dirty="0" smtClean="0">
                <a:latin typeface="+mj-lt"/>
                <a:cs typeface="Calibri"/>
              </a:rPr>
              <a:t>e</a:t>
            </a:r>
            <a:r>
              <a:rPr sz="7200" b="1" spc="14" baseline="3413" dirty="0" smtClean="0">
                <a:latin typeface="+mj-lt"/>
                <a:cs typeface="Calibri"/>
              </a:rPr>
              <a:t> </a:t>
            </a:r>
            <a:r>
              <a:rPr sz="7200" b="1" spc="-150" baseline="3413" dirty="0" smtClean="0">
                <a:latin typeface="+mj-lt"/>
                <a:cs typeface="Calibri"/>
              </a:rPr>
              <a:t>A</a:t>
            </a:r>
            <a:r>
              <a:rPr sz="7200" b="1" spc="-54" baseline="3413" dirty="0" smtClean="0">
                <a:latin typeface="+mj-lt"/>
                <a:cs typeface="Calibri"/>
              </a:rPr>
              <a:t>t</a:t>
            </a:r>
            <a:r>
              <a:rPr sz="7200" b="1" spc="0" baseline="3413" dirty="0" smtClean="0">
                <a:latin typeface="+mj-lt"/>
                <a:cs typeface="Calibri"/>
              </a:rPr>
              <a:t>tribu</a:t>
            </a:r>
            <a:r>
              <a:rPr sz="7200" b="1" spc="-50" baseline="3413" dirty="0" smtClean="0">
                <a:latin typeface="+mj-lt"/>
                <a:cs typeface="Calibri"/>
              </a:rPr>
              <a:t>t</a:t>
            </a:r>
            <a:r>
              <a:rPr sz="7200" b="1" spc="0" baseline="3413" dirty="0" smtClean="0">
                <a:latin typeface="+mj-lt"/>
                <a:cs typeface="Calibri"/>
              </a:rPr>
              <a:t>es</a:t>
            </a:r>
            <a:endParaRPr sz="4800" dirty="0">
              <a:latin typeface="+mj-lt"/>
              <a:cs typeface="Calibri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20"/>
          <p:cNvSpPr/>
          <p:nvPr/>
        </p:nvSpPr>
        <p:spPr>
          <a:xfrm>
            <a:off x="914400" y="1786764"/>
            <a:ext cx="1524000" cy="1828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+mj-lt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477000" y="1786764"/>
            <a:ext cx="1060450" cy="1828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+mj-lt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411601" y="1786764"/>
            <a:ext cx="1998599" cy="1828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+mj-lt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762000" y="4225164"/>
            <a:ext cx="1828800" cy="18288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+mj-lt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096000" y="4225164"/>
            <a:ext cx="1828800" cy="18288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+mj-lt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505200" y="4225164"/>
            <a:ext cx="1828800" cy="18288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+mj-l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17244" y="1328548"/>
            <a:ext cx="5788356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 smtClean="0">
                <a:latin typeface="+mj-lt"/>
                <a:cs typeface="Calibri"/>
              </a:rPr>
              <a:t>[</a:t>
            </a:r>
            <a:r>
              <a:rPr sz="2700" spc="-39" baseline="3034" dirty="0" smtClean="0">
                <a:latin typeface="+mj-lt"/>
                <a:cs typeface="Calibri"/>
              </a:rPr>
              <a:t>P</a:t>
            </a:r>
            <a:r>
              <a:rPr sz="2700" spc="0" baseline="3034" dirty="0" smtClean="0">
                <a:latin typeface="+mj-lt"/>
                <a:cs typeface="Calibri"/>
              </a:rPr>
              <a:t>ar</a:t>
            </a:r>
            <a:r>
              <a:rPr sz="2700" spc="-4" baseline="3034" dirty="0" smtClean="0">
                <a:latin typeface="+mj-lt"/>
                <a:cs typeface="Calibri"/>
              </a:rPr>
              <a:t>i</a:t>
            </a:r>
            <a:r>
              <a:rPr sz="2700" spc="0" baseline="3034" dirty="0" smtClean="0">
                <a:latin typeface="+mj-lt"/>
                <a:cs typeface="Calibri"/>
              </a:rPr>
              <a:t>kh &amp;</a:t>
            </a:r>
            <a:r>
              <a:rPr sz="2700" spc="9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G</a:t>
            </a:r>
            <a:r>
              <a:rPr sz="2700" spc="-34" baseline="3034" dirty="0" smtClean="0">
                <a:latin typeface="+mj-lt"/>
                <a:cs typeface="Calibri"/>
              </a:rPr>
              <a:t>r</a:t>
            </a:r>
            <a:r>
              <a:rPr sz="2700" spc="0" baseline="3034" dirty="0" smtClean="0">
                <a:latin typeface="+mj-lt"/>
                <a:cs typeface="Calibri"/>
              </a:rPr>
              <a:t>au</a:t>
            </a:r>
            <a:r>
              <a:rPr sz="2700" spc="4" baseline="3034" dirty="0" smtClean="0">
                <a:latin typeface="+mj-lt"/>
                <a:cs typeface="Calibri"/>
              </a:rPr>
              <a:t>m</a:t>
            </a:r>
            <a:r>
              <a:rPr sz="2700" spc="0" baseline="3034" dirty="0" smtClean="0">
                <a:latin typeface="+mj-lt"/>
                <a:cs typeface="Calibri"/>
              </a:rPr>
              <a:t>a</a:t>
            </a:r>
            <a:r>
              <a:rPr sz="2700" spc="4" baseline="3034" dirty="0" smtClean="0">
                <a:latin typeface="+mj-lt"/>
                <a:cs typeface="Calibri"/>
              </a:rPr>
              <a:t>n</a:t>
            </a:r>
            <a:r>
              <a:rPr sz="2700" spc="0" baseline="3034" dirty="0" smtClean="0">
                <a:latin typeface="+mj-lt"/>
                <a:cs typeface="Calibri"/>
              </a:rPr>
              <a:t>,</a:t>
            </a:r>
            <a:r>
              <a:rPr sz="2700" spc="-4" baseline="3034" dirty="0" smtClean="0">
                <a:latin typeface="+mj-lt"/>
                <a:cs typeface="Calibri"/>
              </a:rPr>
              <a:t> </a:t>
            </a:r>
            <a:r>
              <a:rPr sz="2700" spc="-39" baseline="3034" dirty="0" smtClean="0">
                <a:latin typeface="+mj-lt"/>
                <a:cs typeface="Calibri"/>
              </a:rPr>
              <a:t>R</a:t>
            </a:r>
            <a:r>
              <a:rPr sz="2700" spc="0" baseline="3034" dirty="0" smtClean="0">
                <a:latin typeface="+mj-lt"/>
                <a:cs typeface="Calibri"/>
              </a:rPr>
              <a:t>el</a:t>
            </a:r>
            <a:r>
              <a:rPr sz="2700" spc="-9" baseline="3034" dirty="0" smtClean="0">
                <a:latin typeface="+mj-lt"/>
                <a:cs typeface="Calibri"/>
              </a:rPr>
              <a:t>a</a:t>
            </a:r>
            <a:r>
              <a:rPr sz="2700" spc="0" baseline="3034" dirty="0" smtClean="0">
                <a:latin typeface="+mj-lt"/>
                <a:cs typeface="Calibri"/>
              </a:rPr>
              <a:t>t</a:t>
            </a:r>
            <a:r>
              <a:rPr sz="2700" spc="-9" baseline="3034" dirty="0" smtClean="0">
                <a:latin typeface="+mj-lt"/>
                <a:cs typeface="Calibri"/>
              </a:rPr>
              <a:t>iv</a:t>
            </a:r>
            <a:r>
              <a:rPr sz="2700" spc="0" baseline="3034" dirty="0" smtClean="0">
                <a:latin typeface="+mj-lt"/>
                <a:cs typeface="Calibri"/>
              </a:rPr>
              <a:t>e</a:t>
            </a:r>
            <a:r>
              <a:rPr sz="2700" spc="14" baseline="3034" dirty="0" smtClean="0">
                <a:latin typeface="+mj-lt"/>
                <a:cs typeface="Calibri"/>
              </a:rPr>
              <a:t> </a:t>
            </a:r>
            <a:r>
              <a:rPr sz="2700" spc="-44" baseline="3034" dirty="0" smtClean="0">
                <a:latin typeface="+mj-lt"/>
                <a:cs typeface="Calibri"/>
              </a:rPr>
              <a:t>A</a:t>
            </a:r>
            <a:r>
              <a:rPr sz="2700" spc="-25" baseline="3034" dirty="0" smtClean="0">
                <a:latin typeface="+mj-lt"/>
                <a:cs typeface="Calibri"/>
              </a:rPr>
              <a:t>t</a:t>
            </a:r>
            <a:r>
              <a:rPr sz="2700" spc="0" baseline="3034" dirty="0" smtClean="0">
                <a:latin typeface="+mj-lt"/>
                <a:cs typeface="Calibri"/>
              </a:rPr>
              <a:t>t</a:t>
            </a:r>
            <a:r>
              <a:rPr sz="2700" spc="-4" baseline="3034" dirty="0" smtClean="0">
                <a:latin typeface="+mj-lt"/>
                <a:cs typeface="Calibri"/>
              </a:rPr>
              <a:t>ri</a:t>
            </a:r>
            <a:r>
              <a:rPr sz="2700" spc="0" baseline="3034" dirty="0" smtClean="0">
                <a:latin typeface="+mj-lt"/>
                <a:cs typeface="Calibri"/>
              </a:rPr>
              <a:t>bu</a:t>
            </a:r>
            <a:r>
              <a:rPr sz="2700" spc="-25" baseline="3034" dirty="0" smtClean="0">
                <a:latin typeface="+mj-lt"/>
                <a:cs typeface="Calibri"/>
              </a:rPr>
              <a:t>t</a:t>
            </a:r>
            <a:r>
              <a:rPr sz="2700" spc="0" baseline="3034" dirty="0" smtClean="0">
                <a:latin typeface="+mj-lt"/>
                <a:cs typeface="Calibri"/>
              </a:rPr>
              <a:t>e</a:t>
            </a:r>
            <a:r>
              <a:rPr sz="2700" spc="4" baseline="3034" dirty="0" smtClean="0">
                <a:latin typeface="+mj-lt"/>
                <a:cs typeface="Calibri"/>
              </a:rPr>
              <a:t>s</a:t>
            </a:r>
            <a:r>
              <a:rPr sz="2700" spc="0" baseline="3034" dirty="0" smtClean="0">
                <a:latin typeface="+mj-lt"/>
                <a:cs typeface="Calibri"/>
              </a:rPr>
              <a:t>,</a:t>
            </a:r>
            <a:r>
              <a:rPr sz="2700" spc="4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ICCV 2011]</a:t>
            </a:r>
            <a:endParaRPr sz="1800" dirty="0">
              <a:latin typeface="+mj-lt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53134" y="3626232"/>
            <a:ext cx="1261466" cy="3042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40"/>
              </a:lnSpc>
              <a:spcBef>
                <a:spcPts val="117"/>
              </a:spcBef>
            </a:pPr>
            <a:r>
              <a:rPr sz="3300" spc="0" baseline="2482" dirty="0" smtClean="0">
                <a:latin typeface="+mj-lt"/>
                <a:cs typeface="Calibri"/>
              </a:rPr>
              <a:t>Smili</a:t>
            </a:r>
            <a:r>
              <a:rPr sz="3300" spc="-4" baseline="2482" dirty="0" smtClean="0">
                <a:latin typeface="+mj-lt"/>
                <a:cs typeface="Calibri"/>
              </a:rPr>
              <a:t>n</a:t>
            </a:r>
            <a:r>
              <a:rPr sz="3300" spc="0" baseline="2482" dirty="0" smtClean="0">
                <a:latin typeface="+mj-lt"/>
                <a:cs typeface="Calibri"/>
              </a:rPr>
              <a:t>g</a:t>
            </a:r>
            <a:endParaRPr sz="2200" dirty="0">
              <a:latin typeface="+mj-lt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36898" y="3626232"/>
            <a:ext cx="456170" cy="3042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40"/>
              </a:lnSpc>
              <a:spcBef>
                <a:spcPts val="117"/>
              </a:spcBef>
            </a:pPr>
            <a:r>
              <a:rPr sz="3300" spc="4" baseline="2482" dirty="0" smtClean="0">
                <a:latin typeface="+mj-lt"/>
                <a:cs typeface="Calibri"/>
              </a:rPr>
              <a:t>???</a:t>
            </a:r>
            <a:endParaRPr sz="2200">
              <a:latin typeface="+mj-lt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54572" y="3626232"/>
            <a:ext cx="488628" cy="3042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40"/>
              </a:lnSpc>
              <a:spcBef>
                <a:spcPts val="117"/>
              </a:spcBef>
            </a:pPr>
            <a:r>
              <a:rPr sz="3300" spc="0" baseline="2482" dirty="0" smtClean="0">
                <a:latin typeface="+mj-lt"/>
                <a:cs typeface="Calibri"/>
              </a:rPr>
              <a:t>N</a:t>
            </a:r>
            <a:r>
              <a:rPr sz="3300" spc="4" baseline="2482" dirty="0" smtClean="0">
                <a:latin typeface="+mj-lt"/>
                <a:cs typeface="Calibri"/>
              </a:rPr>
              <a:t>o</a:t>
            </a:r>
            <a:r>
              <a:rPr sz="3300" spc="0" baseline="2482" dirty="0" smtClean="0">
                <a:latin typeface="+mj-lt"/>
                <a:cs typeface="Calibri"/>
              </a:rPr>
              <a:t>t</a:t>
            </a:r>
            <a:endParaRPr sz="2200">
              <a:latin typeface="+mj-lt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40680" y="3626232"/>
            <a:ext cx="1084120" cy="3042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40"/>
              </a:lnSpc>
              <a:spcBef>
                <a:spcPts val="117"/>
              </a:spcBef>
            </a:pPr>
            <a:r>
              <a:rPr sz="3300" spc="0" baseline="2482" dirty="0" smtClean="0">
                <a:latin typeface="+mj-lt"/>
                <a:cs typeface="Calibri"/>
              </a:rPr>
              <a:t>smiling</a:t>
            </a:r>
            <a:endParaRPr sz="2200" dirty="0">
              <a:latin typeface="+mj-lt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36898" y="6065038"/>
            <a:ext cx="457130" cy="3045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40"/>
              </a:lnSpc>
              <a:spcBef>
                <a:spcPts val="117"/>
              </a:spcBef>
            </a:pPr>
            <a:r>
              <a:rPr sz="3300" spc="4" baseline="2482" dirty="0" smtClean="0">
                <a:latin typeface="+mj-lt"/>
                <a:cs typeface="Calibri"/>
              </a:rPr>
              <a:t>???</a:t>
            </a:r>
            <a:endParaRPr sz="2200">
              <a:latin typeface="+mj-lt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67790" y="6141467"/>
            <a:ext cx="1346810" cy="3042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40"/>
              </a:lnSpc>
              <a:spcBef>
                <a:spcPts val="117"/>
              </a:spcBef>
            </a:pPr>
            <a:r>
              <a:rPr sz="3300" spc="0" baseline="2482" dirty="0" smtClean="0">
                <a:latin typeface="+mj-lt"/>
                <a:cs typeface="Calibri"/>
              </a:rPr>
              <a:t>N</a:t>
            </a:r>
            <a:r>
              <a:rPr sz="3300" spc="-19" baseline="2482" dirty="0" smtClean="0">
                <a:latin typeface="+mj-lt"/>
                <a:cs typeface="Calibri"/>
              </a:rPr>
              <a:t>a</a:t>
            </a:r>
            <a:r>
              <a:rPr sz="3300" spc="0" baseline="2482" dirty="0" smtClean="0">
                <a:latin typeface="+mj-lt"/>
                <a:cs typeface="Calibri"/>
              </a:rPr>
              <a:t>tu</a:t>
            </a:r>
            <a:r>
              <a:rPr sz="3300" spc="-50" baseline="2482" dirty="0" smtClean="0">
                <a:latin typeface="+mj-lt"/>
                <a:cs typeface="Calibri"/>
              </a:rPr>
              <a:t>r</a:t>
            </a:r>
            <a:r>
              <a:rPr sz="3300" spc="0" baseline="2482" dirty="0" smtClean="0">
                <a:latin typeface="+mj-lt"/>
                <a:cs typeface="Calibri"/>
              </a:rPr>
              <a:t>al</a:t>
            </a:r>
            <a:endParaRPr sz="2200" dirty="0">
              <a:latin typeface="+mj-lt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34100" y="6070201"/>
            <a:ext cx="1752600" cy="3582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6746">
              <a:lnSpc>
                <a:spcPts val="2340"/>
              </a:lnSpc>
              <a:spcBef>
                <a:spcPts val="117"/>
              </a:spcBef>
            </a:pPr>
            <a:r>
              <a:rPr sz="3300" spc="0" baseline="2482" dirty="0" smtClean="0">
                <a:latin typeface="+mj-lt"/>
                <a:cs typeface="Calibri"/>
              </a:rPr>
              <a:t>Not</a:t>
            </a:r>
            <a:r>
              <a:rPr sz="3300" spc="-18" baseline="2482" dirty="0" smtClean="0">
                <a:latin typeface="+mj-lt"/>
                <a:cs typeface="Calibri"/>
              </a:rPr>
              <a:t> </a:t>
            </a:r>
            <a:r>
              <a:rPr sz="3300" spc="0" baseline="2482" dirty="0" smtClean="0">
                <a:latin typeface="+mj-lt"/>
                <a:cs typeface="Calibri"/>
              </a:rPr>
              <a:t>n</a:t>
            </a:r>
            <a:r>
              <a:rPr sz="3300" spc="-19" baseline="2482" dirty="0" smtClean="0">
                <a:latin typeface="+mj-lt"/>
                <a:cs typeface="Calibri"/>
              </a:rPr>
              <a:t>a</a:t>
            </a:r>
            <a:r>
              <a:rPr sz="3300" spc="0" baseline="2482" dirty="0" smtClean="0">
                <a:latin typeface="+mj-lt"/>
                <a:cs typeface="Calibri"/>
              </a:rPr>
              <a:t>tu</a:t>
            </a:r>
            <a:r>
              <a:rPr sz="3300" spc="-50" baseline="2482" dirty="0" smtClean="0">
                <a:latin typeface="+mj-lt"/>
                <a:cs typeface="Calibri"/>
              </a:rPr>
              <a:t>r</a:t>
            </a:r>
            <a:r>
              <a:rPr sz="3300" spc="0" baseline="2482" dirty="0" smtClean="0">
                <a:latin typeface="+mj-lt"/>
                <a:cs typeface="Calibri"/>
              </a:rPr>
              <a:t>al</a:t>
            </a:r>
            <a:endParaRPr sz="2200" dirty="0">
              <a:latin typeface="+mj-lt"/>
              <a:cs typeface="Calibri"/>
            </a:endParaRP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83757" y="228600"/>
            <a:ext cx="7696200" cy="639888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Relative attributes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6311365" y="6600727"/>
            <a:ext cx="2832635" cy="252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99185">
              <a:lnSpc>
                <a:spcPct val="101725"/>
              </a:lnSpc>
              <a:spcBef>
                <a:spcPts val="1403"/>
              </a:spcBef>
            </a:pPr>
            <a:r>
              <a:rPr lang="en-US" sz="1100" dirty="0">
                <a:cs typeface="Calibri"/>
              </a:rPr>
              <a:t>S</a:t>
            </a:r>
            <a:r>
              <a:rPr lang="en-US" sz="1100" spc="4" dirty="0">
                <a:cs typeface="Calibri"/>
              </a:rPr>
              <a:t>l</a:t>
            </a:r>
            <a:r>
              <a:rPr lang="en-US" sz="1100" dirty="0">
                <a:cs typeface="Calibri"/>
              </a:rPr>
              <a:t>ide</a:t>
            </a:r>
            <a:r>
              <a:rPr lang="en-US" sz="1100" spc="-9" dirty="0">
                <a:cs typeface="Calibri"/>
              </a:rPr>
              <a:t> </a:t>
            </a:r>
            <a:r>
              <a:rPr lang="en-US" sz="1100" spc="-4" dirty="0">
                <a:cs typeface="Calibri"/>
              </a:rPr>
              <a:t>c</a:t>
            </a:r>
            <a:r>
              <a:rPr lang="en-US" sz="1100" spc="-19" dirty="0">
                <a:cs typeface="Calibri"/>
              </a:rPr>
              <a:t>r</a:t>
            </a:r>
            <a:r>
              <a:rPr lang="en-US" sz="1100" dirty="0">
                <a:cs typeface="Calibri"/>
              </a:rPr>
              <a:t>e</a:t>
            </a:r>
            <a:r>
              <a:rPr lang="en-US" sz="1100" spc="-9" dirty="0">
                <a:cs typeface="Calibri"/>
              </a:rPr>
              <a:t>d</a:t>
            </a:r>
            <a:r>
              <a:rPr lang="en-US" sz="1100" dirty="0">
                <a:cs typeface="Calibri"/>
              </a:rPr>
              <a:t>it:</a:t>
            </a:r>
            <a:r>
              <a:rPr lang="en-US" sz="1100" spc="14" dirty="0">
                <a:cs typeface="Calibri"/>
              </a:rPr>
              <a:t> </a:t>
            </a:r>
            <a:r>
              <a:rPr lang="en-US" sz="1100" spc="-29" dirty="0">
                <a:cs typeface="Calibri"/>
              </a:rPr>
              <a:t>P</a:t>
            </a:r>
            <a:r>
              <a:rPr lang="en-US" sz="1100" dirty="0">
                <a:cs typeface="Calibri"/>
              </a:rPr>
              <a:t>arikh</a:t>
            </a:r>
            <a:r>
              <a:rPr lang="en-US" sz="1100" spc="-9" dirty="0">
                <a:cs typeface="Calibri"/>
              </a:rPr>
              <a:t> </a:t>
            </a:r>
            <a:r>
              <a:rPr lang="en-US" sz="1100" spc="4" dirty="0">
                <a:cs typeface="Calibri"/>
              </a:rPr>
              <a:t>&amp;</a:t>
            </a:r>
            <a:r>
              <a:rPr lang="en-US" sz="1100" dirty="0" err="1">
                <a:cs typeface="Calibri"/>
              </a:rPr>
              <a:t>G</a:t>
            </a:r>
            <a:r>
              <a:rPr lang="en-US" sz="1100" spc="-19" dirty="0" err="1">
                <a:cs typeface="Calibri"/>
              </a:rPr>
              <a:t>r</a:t>
            </a:r>
            <a:r>
              <a:rPr lang="en-US" sz="1100" dirty="0" err="1">
                <a:cs typeface="Calibri"/>
              </a:rPr>
              <a:t>a</a:t>
            </a:r>
            <a:r>
              <a:rPr lang="en-US" sz="1100" spc="-4" dirty="0" err="1">
                <a:cs typeface="Calibri"/>
              </a:rPr>
              <a:t>um</a:t>
            </a:r>
            <a:r>
              <a:rPr lang="en-US" sz="1100" dirty="0" err="1">
                <a:cs typeface="Calibri"/>
              </a:rPr>
              <a:t>an</a:t>
            </a:r>
            <a:endParaRPr lang="en-US" sz="1100" dirty="0">
              <a:cs typeface="Calibri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object 34"/>
          <p:cNvSpPr/>
          <p:nvPr/>
        </p:nvSpPr>
        <p:spPr>
          <a:xfrm>
            <a:off x="3836925" y="1498505"/>
            <a:ext cx="698500" cy="304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600">
              <a:latin typeface="+mj-lt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065527" y="4738948"/>
            <a:ext cx="725220" cy="7260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600">
              <a:latin typeface="+mj-lt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2597024" y="4562380"/>
            <a:ext cx="429412" cy="10890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600">
              <a:latin typeface="+mj-lt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2872487" y="4649794"/>
            <a:ext cx="273037" cy="9438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600">
              <a:latin typeface="+mj-lt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4236848" y="4738948"/>
            <a:ext cx="725220" cy="7260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600">
              <a:latin typeface="+mj-lt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180712" y="5391717"/>
            <a:ext cx="70507" cy="1210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600">
              <a:latin typeface="+mj-lt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5223384" y="4562380"/>
            <a:ext cx="666013" cy="108902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600">
              <a:latin typeface="+mj-lt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4892676" y="4620965"/>
            <a:ext cx="273037" cy="94382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600">
              <a:latin typeface="+mj-lt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852292" y="5070621"/>
            <a:ext cx="342900" cy="12701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600">
              <a:latin typeface="+mj-lt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788923" y="4860131"/>
            <a:ext cx="765517" cy="44367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600">
              <a:latin typeface="+mj-lt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318382" y="3217996"/>
            <a:ext cx="725563" cy="72602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600">
              <a:latin typeface="+mj-lt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953509" y="3099505"/>
            <a:ext cx="273037" cy="94382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600">
              <a:latin typeface="+mj-lt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182109" y="3944044"/>
            <a:ext cx="70540" cy="1210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600">
              <a:latin typeface="+mj-lt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130551" y="3246825"/>
            <a:ext cx="725563" cy="72602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600">
              <a:latin typeface="+mj-lt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933320" y="3128207"/>
            <a:ext cx="273037" cy="9438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600">
              <a:latin typeface="+mj-lt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2661921" y="3066955"/>
            <a:ext cx="429602" cy="10890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600">
              <a:latin typeface="+mj-lt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305426" y="3067005"/>
            <a:ext cx="952258" cy="108821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600">
              <a:latin typeface="+mj-lt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954019" y="3441338"/>
            <a:ext cx="317487" cy="27941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600">
              <a:latin typeface="+mj-lt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788923" y="3369405"/>
            <a:ext cx="833056" cy="44367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600">
              <a:latin typeface="+mj-l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55931" y="1371600"/>
            <a:ext cx="3267236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2800" spc="0" dirty="0" smtClean="0">
                <a:latin typeface="+mj-lt"/>
                <a:cs typeface="Arial"/>
              </a:rPr>
              <a:t>For</a:t>
            </a:r>
            <a:r>
              <a:rPr sz="2800" spc="-14" dirty="0" smtClean="0">
                <a:latin typeface="+mj-lt"/>
                <a:cs typeface="Arial"/>
              </a:rPr>
              <a:t> </a:t>
            </a:r>
            <a:r>
              <a:rPr sz="2800" spc="0" dirty="0" smtClean="0">
                <a:latin typeface="+mj-lt"/>
                <a:cs typeface="Arial"/>
              </a:rPr>
              <a:t>e</a:t>
            </a:r>
            <a:r>
              <a:rPr sz="2800" spc="-9" dirty="0" smtClean="0">
                <a:latin typeface="+mj-lt"/>
                <a:cs typeface="Arial"/>
              </a:rPr>
              <a:t>a</a:t>
            </a:r>
            <a:r>
              <a:rPr sz="2800" spc="0" dirty="0" smtClean="0">
                <a:latin typeface="+mj-lt"/>
                <a:cs typeface="Arial"/>
              </a:rPr>
              <a:t>ch at</a:t>
            </a:r>
            <a:r>
              <a:rPr sz="2800" spc="-9" dirty="0" smtClean="0">
                <a:latin typeface="+mj-lt"/>
                <a:cs typeface="Arial"/>
              </a:rPr>
              <a:t>t</a:t>
            </a:r>
            <a:r>
              <a:rPr sz="2800" spc="0" dirty="0" smtClean="0">
                <a:latin typeface="+mj-lt"/>
                <a:cs typeface="Arial"/>
              </a:rPr>
              <a:t>rib</a:t>
            </a:r>
            <a:r>
              <a:rPr sz="2800" spc="-14" dirty="0" smtClean="0">
                <a:latin typeface="+mj-lt"/>
                <a:cs typeface="Arial"/>
              </a:rPr>
              <a:t>u</a:t>
            </a:r>
            <a:r>
              <a:rPr sz="2800" spc="0" dirty="0" smtClean="0">
                <a:latin typeface="+mj-lt"/>
                <a:cs typeface="Arial"/>
              </a:rPr>
              <a:t>te</a:t>
            </a:r>
            <a:endParaRPr sz="2800">
              <a:latin typeface="+mj-lt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813047" y="1398651"/>
            <a:ext cx="876651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2800" spc="0" dirty="0" smtClean="0">
                <a:solidFill>
                  <a:srgbClr val="FF0000"/>
                </a:solidFill>
                <a:latin typeface="+mj-lt"/>
                <a:cs typeface="Arial"/>
              </a:rPr>
              <a:t>e.</a:t>
            </a:r>
            <a:r>
              <a:rPr sz="2800" spc="-14" dirty="0" smtClean="0">
                <a:solidFill>
                  <a:srgbClr val="FF0000"/>
                </a:solidFill>
                <a:latin typeface="+mj-lt"/>
                <a:cs typeface="Arial"/>
              </a:rPr>
              <a:t>g</a:t>
            </a:r>
            <a:r>
              <a:rPr sz="2800" spc="0" dirty="0" smtClean="0">
                <a:solidFill>
                  <a:srgbClr val="FF0000"/>
                </a:solidFill>
                <a:latin typeface="+mj-lt"/>
                <a:cs typeface="Arial"/>
              </a:rPr>
              <a:t>.,</a:t>
            </a:r>
            <a:endParaRPr sz="2800">
              <a:latin typeface="+mj-lt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16382" y="1398651"/>
            <a:ext cx="2117720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2800" spc="0" dirty="0" smtClean="0">
                <a:solidFill>
                  <a:srgbClr val="FF0000"/>
                </a:solidFill>
                <a:latin typeface="+mj-lt"/>
                <a:cs typeface="Arial"/>
              </a:rPr>
              <a:t>“</a:t>
            </a:r>
            <a:r>
              <a:rPr sz="2800" spc="-14" dirty="0" smtClean="0">
                <a:solidFill>
                  <a:srgbClr val="FF0000"/>
                </a:solidFill>
                <a:latin typeface="+mj-lt"/>
                <a:cs typeface="Arial"/>
              </a:rPr>
              <a:t>o</a:t>
            </a:r>
            <a:r>
              <a:rPr sz="2800" spc="0" dirty="0" smtClean="0">
                <a:solidFill>
                  <a:srgbClr val="FF0000"/>
                </a:solidFill>
                <a:latin typeface="+mj-lt"/>
                <a:cs typeface="Arial"/>
              </a:rPr>
              <a:t>p</a:t>
            </a:r>
            <a:r>
              <a:rPr sz="2800" spc="-9" dirty="0" smtClean="0">
                <a:solidFill>
                  <a:srgbClr val="FF0000"/>
                </a:solidFill>
                <a:latin typeface="+mj-lt"/>
                <a:cs typeface="Arial"/>
              </a:rPr>
              <a:t>e</a:t>
            </a:r>
            <a:r>
              <a:rPr sz="2800" spc="0" dirty="0" smtClean="0">
                <a:solidFill>
                  <a:srgbClr val="FF0000"/>
                </a:solidFill>
                <a:latin typeface="+mj-lt"/>
                <a:cs typeface="Arial"/>
              </a:rPr>
              <a:t>n</a:t>
            </a:r>
            <a:r>
              <a:rPr sz="2800" spc="-9" dirty="0" smtClean="0">
                <a:solidFill>
                  <a:srgbClr val="FF0000"/>
                </a:solidFill>
                <a:latin typeface="+mj-lt"/>
                <a:cs typeface="Arial"/>
              </a:rPr>
              <a:t>n</a:t>
            </a:r>
            <a:r>
              <a:rPr sz="2800" spc="0" dirty="0" smtClean="0">
                <a:solidFill>
                  <a:srgbClr val="FF0000"/>
                </a:solidFill>
                <a:latin typeface="+mj-lt"/>
                <a:cs typeface="Arial"/>
              </a:rPr>
              <a:t>ess”</a:t>
            </a:r>
            <a:endParaRPr sz="2800">
              <a:latin typeface="+mj-lt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96036" y="2343912"/>
            <a:ext cx="2210495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2800" spc="0" dirty="0" smtClean="0">
                <a:latin typeface="+mj-lt"/>
                <a:cs typeface="Arial"/>
              </a:rPr>
              <a:t>Su</a:t>
            </a:r>
            <a:r>
              <a:rPr sz="2800" spc="-14" dirty="0" smtClean="0">
                <a:latin typeface="+mj-lt"/>
                <a:cs typeface="Arial"/>
              </a:rPr>
              <a:t>p</a:t>
            </a:r>
            <a:r>
              <a:rPr sz="2800" spc="0" dirty="0" smtClean="0">
                <a:latin typeface="+mj-lt"/>
                <a:cs typeface="Arial"/>
              </a:rPr>
              <a:t>ervision</a:t>
            </a:r>
            <a:endParaRPr sz="2800">
              <a:latin typeface="+mj-lt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29961" y="2343912"/>
            <a:ext cx="1556187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2800" spc="0" dirty="0" smtClean="0">
                <a:latin typeface="+mj-lt"/>
                <a:cs typeface="Arial"/>
              </a:rPr>
              <a:t>consists</a:t>
            </a:r>
            <a:endParaRPr sz="2800">
              <a:latin typeface="+mj-lt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08764" y="2343912"/>
            <a:ext cx="538917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2800" spc="0" dirty="0" smtClean="0">
                <a:latin typeface="+mj-lt"/>
                <a:cs typeface="Arial"/>
              </a:rPr>
              <a:t>of:</a:t>
            </a:r>
            <a:endParaRPr sz="2800">
              <a:latin typeface="+mj-lt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13525" y="3543983"/>
            <a:ext cx="1616075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i="1" spc="0" dirty="0" smtClean="0">
                <a:latin typeface="+mj-lt"/>
                <a:cs typeface="Arial"/>
              </a:rPr>
              <a:t>O</a:t>
            </a:r>
            <a:r>
              <a:rPr i="1" spc="4" dirty="0" smtClean="0">
                <a:latin typeface="+mj-lt"/>
                <a:cs typeface="Arial"/>
              </a:rPr>
              <a:t>r</a:t>
            </a:r>
            <a:r>
              <a:rPr i="1" spc="0" dirty="0" smtClean="0">
                <a:latin typeface="+mj-lt"/>
                <a:cs typeface="Arial"/>
              </a:rPr>
              <a:t>d</a:t>
            </a:r>
            <a:r>
              <a:rPr i="1" spc="4" dirty="0" smtClean="0">
                <a:latin typeface="+mj-lt"/>
                <a:cs typeface="Arial"/>
              </a:rPr>
              <a:t>e</a:t>
            </a:r>
            <a:r>
              <a:rPr i="1" spc="0" dirty="0" smtClean="0">
                <a:latin typeface="+mj-lt"/>
                <a:cs typeface="Arial"/>
              </a:rPr>
              <a:t>r</a:t>
            </a:r>
            <a:r>
              <a:rPr i="1" spc="4" dirty="0" smtClean="0">
                <a:latin typeface="+mj-lt"/>
                <a:cs typeface="Arial"/>
              </a:rPr>
              <a:t>e</a:t>
            </a:r>
            <a:r>
              <a:rPr i="1" spc="0" dirty="0" smtClean="0">
                <a:latin typeface="+mj-lt"/>
                <a:cs typeface="Arial"/>
              </a:rPr>
              <a:t>d</a:t>
            </a:r>
            <a:r>
              <a:rPr i="1" spc="-44" dirty="0" smtClean="0">
                <a:latin typeface="+mj-lt"/>
                <a:cs typeface="Arial"/>
              </a:rPr>
              <a:t> </a:t>
            </a:r>
            <a:r>
              <a:rPr i="1" spc="0" dirty="0" smtClean="0">
                <a:latin typeface="+mj-lt"/>
                <a:cs typeface="Arial"/>
              </a:rPr>
              <a:t>p</a:t>
            </a:r>
            <a:r>
              <a:rPr i="1" spc="4" dirty="0" smtClean="0">
                <a:latin typeface="+mj-lt"/>
                <a:cs typeface="Arial"/>
              </a:rPr>
              <a:t>a</a:t>
            </a:r>
            <a:r>
              <a:rPr i="1" spc="0" dirty="0" smtClean="0">
                <a:latin typeface="+mj-lt"/>
                <a:cs typeface="Arial"/>
              </a:rPr>
              <a:t>irs</a:t>
            </a:r>
            <a:endParaRPr>
              <a:latin typeface="+mj-lt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613525" y="5128562"/>
            <a:ext cx="1463624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i="1" spc="0" dirty="0" smtClean="0">
                <a:latin typeface="+mj-lt"/>
                <a:cs typeface="Arial"/>
              </a:rPr>
              <a:t>Si</a:t>
            </a:r>
            <a:r>
              <a:rPr i="1" spc="-14" dirty="0" smtClean="0">
                <a:latin typeface="+mj-lt"/>
                <a:cs typeface="Arial"/>
              </a:rPr>
              <a:t>m</a:t>
            </a:r>
            <a:r>
              <a:rPr i="1" spc="0" dirty="0" smtClean="0">
                <a:latin typeface="+mj-lt"/>
                <a:cs typeface="Arial"/>
              </a:rPr>
              <a:t>ilar</a:t>
            </a:r>
            <a:r>
              <a:rPr i="1" spc="14" dirty="0" smtClean="0">
                <a:latin typeface="+mj-lt"/>
                <a:cs typeface="Arial"/>
              </a:rPr>
              <a:t> </a:t>
            </a:r>
            <a:r>
              <a:rPr i="1" spc="0" dirty="0" smtClean="0">
                <a:latin typeface="+mj-lt"/>
                <a:cs typeface="Arial"/>
              </a:rPr>
              <a:t>p</a:t>
            </a:r>
            <a:r>
              <a:rPr i="1" spc="4" dirty="0" smtClean="0">
                <a:latin typeface="+mj-lt"/>
                <a:cs typeface="Arial"/>
              </a:rPr>
              <a:t>a</a:t>
            </a:r>
            <a:r>
              <a:rPr i="1" spc="0" dirty="0" smtClean="0">
                <a:latin typeface="+mj-lt"/>
                <a:cs typeface="Arial"/>
              </a:rPr>
              <a:t>irs</a:t>
            </a:r>
            <a:endParaRPr dirty="0">
              <a:latin typeface="+mj-lt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41134" y="6632734"/>
            <a:ext cx="2679065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sz="2000" spc="0" baseline="1950" dirty="0" smtClean="0">
                <a:latin typeface="+mj-lt"/>
                <a:cs typeface="Calibri"/>
              </a:rPr>
              <a:t>S</a:t>
            </a:r>
            <a:r>
              <a:rPr sz="2000" spc="4" baseline="1950" dirty="0" smtClean="0">
                <a:latin typeface="+mj-lt"/>
                <a:cs typeface="Calibri"/>
              </a:rPr>
              <a:t>l</a:t>
            </a:r>
            <a:r>
              <a:rPr sz="2000" spc="0" baseline="1950" dirty="0" smtClean="0">
                <a:latin typeface="+mj-lt"/>
                <a:cs typeface="Calibri"/>
              </a:rPr>
              <a:t>ide</a:t>
            </a:r>
            <a:r>
              <a:rPr sz="2000" spc="-9" baseline="1950" dirty="0" smtClean="0">
                <a:latin typeface="+mj-lt"/>
                <a:cs typeface="Calibri"/>
              </a:rPr>
              <a:t> </a:t>
            </a:r>
            <a:r>
              <a:rPr sz="2000" spc="-4" baseline="1950" dirty="0" smtClean="0">
                <a:latin typeface="+mj-lt"/>
                <a:cs typeface="Calibri"/>
              </a:rPr>
              <a:t>c</a:t>
            </a:r>
            <a:r>
              <a:rPr sz="2000" spc="-19" baseline="1950" dirty="0" smtClean="0">
                <a:latin typeface="+mj-lt"/>
                <a:cs typeface="Calibri"/>
              </a:rPr>
              <a:t>r</a:t>
            </a:r>
            <a:r>
              <a:rPr sz="2000" spc="0" baseline="1950" dirty="0" smtClean="0">
                <a:latin typeface="+mj-lt"/>
                <a:cs typeface="Calibri"/>
              </a:rPr>
              <a:t>e</a:t>
            </a:r>
            <a:r>
              <a:rPr sz="2000" spc="-9" baseline="1950" dirty="0" smtClean="0">
                <a:latin typeface="+mj-lt"/>
                <a:cs typeface="Calibri"/>
              </a:rPr>
              <a:t>d</a:t>
            </a:r>
            <a:r>
              <a:rPr sz="2000" spc="0" baseline="1950" dirty="0" smtClean="0">
                <a:latin typeface="+mj-lt"/>
                <a:cs typeface="Calibri"/>
              </a:rPr>
              <a:t>it:</a:t>
            </a:r>
            <a:r>
              <a:rPr sz="2000" spc="14" baseline="1950" dirty="0" smtClean="0">
                <a:latin typeface="+mj-lt"/>
                <a:cs typeface="Calibri"/>
              </a:rPr>
              <a:t> </a:t>
            </a:r>
            <a:r>
              <a:rPr sz="2000" spc="-29" baseline="1950" dirty="0" smtClean="0">
                <a:latin typeface="+mj-lt"/>
                <a:cs typeface="Calibri"/>
              </a:rPr>
              <a:t>P</a:t>
            </a:r>
            <a:r>
              <a:rPr sz="2000" spc="0" baseline="1950" dirty="0" smtClean="0">
                <a:latin typeface="+mj-lt"/>
                <a:cs typeface="Calibri"/>
              </a:rPr>
              <a:t>arikh</a:t>
            </a:r>
            <a:r>
              <a:rPr sz="2000" spc="-9" baseline="1950" dirty="0" smtClean="0">
                <a:latin typeface="+mj-lt"/>
                <a:cs typeface="Calibri"/>
              </a:rPr>
              <a:t> </a:t>
            </a:r>
            <a:r>
              <a:rPr sz="2000" spc="4" baseline="1950" dirty="0" smtClean="0">
                <a:latin typeface="+mj-lt"/>
                <a:cs typeface="Calibri"/>
              </a:rPr>
              <a:t>&amp;</a:t>
            </a:r>
            <a:r>
              <a:rPr sz="2000" spc="0" baseline="1950" dirty="0" smtClean="0">
                <a:latin typeface="+mj-lt"/>
                <a:cs typeface="Calibri"/>
              </a:rPr>
              <a:t>G</a:t>
            </a:r>
            <a:r>
              <a:rPr sz="2000" spc="-19" baseline="1950" dirty="0" smtClean="0">
                <a:latin typeface="+mj-lt"/>
                <a:cs typeface="Calibri"/>
              </a:rPr>
              <a:t>r</a:t>
            </a:r>
            <a:r>
              <a:rPr sz="2000" spc="0" baseline="1950" dirty="0" smtClean="0">
                <a:latin typeface="+mj-lt"/>
                <a:cs typeface="Calibri"/>
              </a:rPr>
              <a:t>a</a:t>
            </a:r>
            <a:r>
              <a:rPr sz="2000" spc="-4" baseline="1950" dirty="0" smtClean="0">
                <a:latin typeface="+mj-lt"/>
                <a:cs typeface="Calibri"/>
              </a:rPr>
              <a:t>um</a:t>
            </a:r>
            <a:r>
              <a:rPr sz="2000" spc="0" baseline="1950" dirty="0" smtClean="0">
                <a:latin typeface="+mj-lt"/>
                <a:cs typeface="Calibri"/>
              </a:rPr>
              <a:t>an</a:t>
            </a:r>
            <a:endParaRPr sz="1200" dirty="0">
              <a:latin typeface="+mj-lt"/>
              <a:cs typeface="Calibri"/>
            </a:endParaRPr>
          </a:p>
        </p:txBody>
      </p:sp>
      <p:sp>
        <p:nvSpPr>
          <p:cNvPr id="43" name="Title 1"/>
          <p:cNvSpPr txBox="1">
            <a:spLocks/>
          </p:cNvSpPr>
          <p:nvPr/>
        </p:nvSpPr>
        <p:spPr>
          <a:xfrm>
            <a:off x="83757" y="228600"/>
            <a:ext cx="7696200" cy="639888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Learning Relative attributes</a:t>
            </a:r>
            <a:endParaRPr lang="en-US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/>
          <p:nvPr/>
        </p:nvSpPr>
        <p:spPr>
          <a:xfrm>
            <a:off x="2429256" y="2056002"/>
            <a:ext cx="3213099" cy="533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600">
              <a:latin typeface="+mj-lt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481828" y="1889759"/>
            <a:ext cx="574548" cy="3718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600">
              <a:latin typeface="+mj-lt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483606" y="1980691"/>
            <a:ext cx="458470" cy="259587"/>
          </a:xfrm>
          <a:custGeom>
            <a:avLst/>
            <a:gdLst/>
            <a:ahLst/>
            <a:cxnLst/>
            <a:rect l="l" t="t" r="r" b="b"/>
            <a:pathLst>
              <a:path w="458470" h="259587">
                <a:moveTo>
                  <a:pt x="0" y="237236"/>
                </a:moveTo>
                <a:lnTo>
                  <a:pt x="12065" y="259587"/>
                </a:lnTo>
                <a:lnTo>
                  <a:pt x="401037" y="49373"/>
                </a:lnTo>
                <a:lnTo>
                  <a:pt x="435864" y="28575"/>
                </a:lnTo>
                <a:lnTo>
                  <a:pt x="430276" y="4699"/>
                </a:lnTo>
                <a:lnTo>
                  <a:pt x="458470" y="3810"/>
                </a:lnTo>
                <a:lnTo>
                  <a:pt x="348615" y="254"/>
                </a:lnTo>
                <a:lnTo>
                  <a:pt x="341630" y="0"/>
                </a:lnTo>
                <a:lnTo>
                  <a:pt x="335661" y="5587"/>
                </a:lnTo>
                <a:lnTo>
                  <a:pt x="335534" y="12573"/>
                </a:lnTo>
                <a:lnTo>
                  <a:pt x="335280" y="19558"/>
                </a:lnTo>
                <a:lnTo>
                  <a:pt x="340741" y="25400"/>
                </a:lnTo>
                <a:lnTo>
                  <a:pt x="347726" y="25654"/>
                </a:lnTo>
                <a:lnTo>
                  <a:pt x="388972" y="27021"/>
                </a:lnTo>
                <a:lnTo>
                  <a:pt x="425450" y="9271"/>
                </a:lnTo>
                <a:lnTo>
                  <a:pt x="414136" y="27855"/>
                </a:lnTo>
                <a:lnTo>
                  <a:pt x="388972" y="27021"/>
                </a:lnTo>
                <a:lnTo>
                  <a:pt x="0" y="237236"/>
                </a:lnTo>
                <a:close/>
              </a:path>
              <a:path w="458470" h="259587">
                <a:moveTo>
                  <a:pt x="379603" y="84582"/>
                </a:moveTo>
                <a:lnTo>
                  <a:pt x="375920" y="90550"/>
                </a:lnTo>
                <a:lnTo>
                  <a:pt x="377825" y="98425"/>
                </a:lnTo>
                <a:lnTo>
                  <a:pt x="383794" y="101981"/>
                </a:lnTo>
                <a:lnTo>
                  <a:pt x="389763" y="105663"/>
                </a:lnTo>
                <a:lnTo>
                  <a:pt x="397637" y="103759"/>
                </a:lnTo>
                <a:lnTo>
                  <a:pt x="401320" y="97790"/>
                </a:lnTo>
                <a:lnTo>
                  <a:pt x="458470" y="3810"/>
                </a:lnTo>
                <a:lnTo>
                  <a:pt x="430276" y="4699"/>
                </a:lnTo>
                <a:lnTo>
                  <a:pt x="442341" y="27050"/>
                </a:lnTo>
                <a:lnTo>
                  <a:pt x="430276" y="4699"/>
                </a:lnTo>
                <a:lnTo>
                  <a:pt x="435864" y="28575"/>
                </a:lnTo>
                <a:lnTo>
                  <a:pt x="401037" y="49373"/>
                </a:lnTo>
                <a:lnTo>
                  <a:pt x="379603" y="84582"/>
                </a:lnTo>
                <a:close/>
              </a:path>
              <a:path w="458470" h="259587">
                <a:moveTo>
                  <a:pt x="425450" y="9271"/>
                </a:moveTo>
                <a:lnTo>
                  <a:pt x="388972" y="27021"/>
                </a:lnTo>
                <a:lnTo>
                  <a:pt x="414136" y="27855"/>
                </a:lnTo>
                <a:lnTo>
                  <a:pt x="425450" y="927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1600">
              <a:latin typeface="+mj-lt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628388" y="2644140"/>
            <a:ext cx="382524" cy="5760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600">
              <a:latin typeface="+mj-lt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630166" y="2625852"/>
            <a:ext cx="268478" cy="460248"/>
          </a:xfrm>
          <a:custGeom>
            <a:avLst/>
            <a:gdLst/>
            <a:ahLst/>
            <a:cxnLst/>
            <a:rect l="l" t="t" r="r" b="b"/>
            <a:pathLst>
              <a:path w="268478" h="460248">
                <a:moveTo>
                  <a:pt x="268478" y="350265"/>
                </a:moveTo>
                <a:lnTo>
                  <a:pt x="268478" y="343281"/>
                </a:lnTo>
                <a:lnTo>
                  <a:pt x="265430" y="432053"/>
                </a:lnTo>
                <a:lnTo>
                  <a:pt x="260731" y="427355"/>
                </a:lnTo>
                <a:lnTo>
                  <a:pt x="242025" y="416393"/>
                </a:lnTo>
                <a:lnTo>
                  <a:pt x="242424" y="391184"/>
                </a:lnTo>
                <a:lnTo>
                  <a:pt x="22225" y="0"/>
                </a:lnTo>
                <a:lnTo>
                  <a:pt x="0" y="12446"/>
                </a:lnTo>
                <a:lnTo>
                  <a:pt x="220349" y="403692"/>
                </a:lnTo>
                <a:lnTo>
                  <a:pt x="241681" y="438150"/>
                </a:lnTo>
                <a:lnTo>
                  <a:pt x="243332" y="444500"/>
                </a:lnTo>
                <a:lnTo>
                  <a:pt x="266700" y="460248"/>
                </a:lnTo>
                <a:lnTo>
                  <a:pt x="268478" y="350265"/>
                </a:lnTo>
                <a:close/>
              </a:path>
              <a:path w="268478" h="460248">
                <a:moveTo>
                  <a:pt x="268478" y="343281"/>
                </a:moveTo>
                <a:lnTo>
                  <a:pt x="262889" y="337565"/>
                </a:lnTo>
                <a:lnTo>
                  <a:pt x="248920" y="337312"/>
                </a:lnTo>
                <a:lnTo>
                  <a:pt x="243078" y="342900"/>
                </a:lnTo>
                <a:lnTo>
                  <a:pt x="243078" y="349885"/>
                </a:lnTo>
                <a:lnTo>
                  <a:pt x="242424" y="391184"/>
                </a:lnTo>
                <a:lnTo>
                  <a:pt x="242025" y="416393"/>
                </a:lnTo>
                <a:lnTo>
                  <a:pt x="260731" y="427355"/>
                </a:lnTo>
                <a:lnTo>
                  <a:pt x="265430" y="432053"/>
                </a:lnTo>
                <a:lnTo>
                  <a:pt x="268478" y="343281"/>
                </a:lnTo>
                <a:close/>
              </a:path>
              <a:path w="268478" h="460248">
                <a:moveTo>
                  <a:pt x="243332" y="444500"/>
                </a:moveTo>
                <a:lnTo>
                  <a:pt x="241681" y="438150"/>
                </a:lnTo>
                <a:lnTo>
                  <a:pt x="220349" y="403692"/>
                </a:lnTo>
                <a:lnTo>
                  <a:pt x="184658" y="382777"/>
                </a:lnTo>
                <a:lnTo>
                  <a:pt x="178562" y="379222"/>
                </a:lnTo>
                <a:lnTo>
                  <a:pt x="170814" y="381253"/>
                </a:lnTo>
                <a:lnTo>
                  <a:pt x="167259" y="387350"/>
                </a:lnTo>
                <a:lnTo>
                  <a:pt x="163703" y="393319"/>
                </a:lnTo>
                <a:lnTo>
                  <a:pt x="165735" y="401193"/>
                </a:lnTo>
                <a:lnTo>
                  <a:pt x="171831" y="404749"/>
                </a:lnTo>
                <a:lnTo>
                  <a:pt x="266700" y="460248"/>
                </a:lnTo>
                <a:lnTo>
                  <a:pt x="243332" y="444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1600">
              <a:latin typeface="+mj-lt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375791" y="4216654"/>
            <a:ext cx="5943600" cy="5588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600">
              <a:latin typeface="+mj-lt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375791" y="5015230"/>
            <a:ext cx="5867400" cy="5588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600">
              <a:latin typeface="+mj-l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16051" y="1344143"/>
            <a:ext cx="4439993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2800" spc="0" dirty="0" smtClean="0">
                <a:latin typeface="+mj-lt"/>
                <a:cs typeface="Arial"/>
              </a:rPr>
              <a:t>L</a:t>
            </a:r>
            <a:r>
              <a:rPr sz="2800" spc="-14" dirty="0" smtClean="0">
                <a:latin typeface="+mj-lt"/>
                <a:cs typeface="Arial"/>
              </a:rPr>
              <a:t>e</a:t>
            </a:r>
            <a:r>
              <a:rPr sz="2800" spc="0" dirty="0" smtClean="0">
                <a:latin typeface="+mj-lt"/>
                <a:cs typeface="Arial"/>
              </a:rPr>
              <a:t>arn</a:t>
            </a:r>
            <a:r>
              <a:rPr sz="2800" spc="-24" dirty="0" smtClean="0">
                <a:latin typeface="+mj-lt"/>
                <a:cs typeface="Arial"/>
              </a:rPr>
              <a:t> </a:t>
            </a:r>
            <a:r>
              <a:rPr sz="2800" spc="0" dirty="0" smtClean="0">
                <a:latin typeface="+mj-lt"/>
                <a:cs typeface="Arial"/>
              </a:rPr>
              <a:t>a ra</a:t>
            </a:r>
            <a:r>
              <a:rPr sz="2800" spc="-14" dirty="0" smtClean="0">
                <a:latin typeface="+mj-lt"/>
                <a:cs typeface="Arial"/>
              </a:rPr>
              <a:t>n</a:t>
            </a:r>
            <a:r>
              <a:rPr sz="2800" spc="0" dirty="0" smtClean="0">
                <a:latin typeface="+mj-lt"/>
                <a:cs typeface="Arial"/>
              </a:rPr>
              <a:t>king</a:t>
            </a:r>
            <a:r>
              <a:rPr sz="2800" spc="-24" dirty="0" smtClean="0">
                <a:latin typeface="+mj-lt"/>
                <a:cs typeface="Arial"/>
              </a:rPr>
              <a:t> </a:t>
            </a:r>
            <a:r>
              <a:rPr sz="2800" spc="0" dirty="0" smtClean="0">
                <a:latin typeface="+mj-lt"/>
                <a:cs typeface="Arial"/>
              </a:rPr>
              <a:t>f</a:t>
            </a:r>
            <a:r>
              <a:rPr sz="2800" spc="-9" dirty="0" smtClean="0">
                <a:latin typeface="+mj-lt"/>
                <a:cs typeface="Arial"/>
              </a:rPr>
              <a:t>u</a:t>
            </a:r>
            <a:r>
              <a:rPr sz="2800" spc="0" dirty="0" smtClean="0">
                <a:latin typeface="+mj-lt"/>
                <a:cs typeface="Arial"/>
              </a:rPr>
              <a:t>ncti</a:t>
            </a:r>
            <a:r>
              <a:rPr sz="2800" spc="-14" dirty="0" smtClean="0">
                <a:latin typeface="+mj-lt"/>
                <a:cs typeface="Arial"/>
              </a:rPr>
              <a:t>o</a:t>
            </a:r>
            <a:r>
              <a:rPr sz="2800" spc="0" dirty="0" smtClean="0">
                <a:latin typeface="+mj-lt"/>
                <a:cs typeface="Arial"/>
              </a:rPr>
              <a:t>n</a:t>
            </a:r>
            <a:endParaRPr sz="2800">
              <a:latin typeface="+mj-lt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76620" y="1874155"/>
            <a:ext cx="1757072" cy="2799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i="1" spc="0" dirty="0" smtClean="0">
                <a:latin typeface="+mj-lt"/>
                <a:cs typeface="Arial"/>
              </a:rPr>
              <a:t>I</a:t>
            </a:r>
            <a:r>
              <a:rPr i="1" spc="-19" dirty="0" smtClean="0">
                <a:latin typeface="+mj-lt"/>
                <a:cs typeface="Arial"/>
              </a:rPr>
              <a:t>m</a:t>
            </a:r>
            <a:r>
              <a:rPr i="1" spc="0" dirty="0" smtClean="0">
                <a:latin typeface="+mj-lt"/>
                <a:cs typeface="Arial"/>
              </a:rPr>
              <a:t>age</a:t>
            </a:r>
            <a:r>
              <a:rPr i="1" spc="-9" dirty="0" smtClean="0">
                <a:latin typeface="+mj-lt"/>
                <a:cs typeface="Arial"/>
              </a:rPr>
              <a:t> </a:t>
            </a:r>
            <a:r>
              <a:rPr i="1" spc="0" dirty="0" smtClean="0">
                <a:latin typeface="+mj-lt"/>
                <a:cs typeface="Arial"/>
              </a:rPr>
              <a:t>fea</a:t>
            </a:r>
            <a:r>
              <a:rPr i="1" spc="-4" dirty="0" smtClean="0">
                <a:latin typeface="+mj-lt"/>
                <a:cs typeface="Arial"/>
              </a:rPr>
              <a:t>t</a:t>
            </a:r>
            <a:r>
              <a:rPr i="1" spc="0" dirty="0" smtClean="0">
                <a:latin typeface="+mj-lt"/>
                <a:cs typeface="Arial"/>
              </a:rPr>
              <a:t>u</a:t>
            </a:r>
            <a:r>
              <a:rPr i="1" spc="4" dirty="0" smtClean="0">
                <a:latin typeface="+mj-lt"/>
                <a:cs typeface="Arial"/>
              </a:rPr>
              <a:t>r</a:t>
            </a:r>
            <a:r>
              <a:rPr i="1" spc="0" dirty="0" smtClean="0">
                <a:latin typeface="+mj-lt"/>
                <a:cs typeface="Arial"/>
              </a:rPr>
              <a:t>es</a:t>
            </a:r>
            <a:endParaRPr>
              <a:latin typeface="+mj-lt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926584" y="2994549"/>
            <a:ext cx="2350839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i="1" spc="0" dirty="0" smtClean="0">
                <a:latin typeface="+mj-lt"/>
                <a:cs typeface="Arial"/>
              </a:rPr>
              <a:t>Lea</a:t>
            </a:r>
            <a:r>
              <a:rPr i="1" spc="9" dirty="0" smtClean="0">
                <a:latin typeface="+mj-lt"/>
                <a:cs typeface="Arial"/>
              </a:rPr>
              <a:t>r</a:t>
            </a:r>
            <a:r>
              <a:rPr i="1" spc="0" dirty="0" smtClean="0">
                <a:latin typeface="+mj-lt"/>
                <a:cs typeface="Arial"/>
              </a:rPr>
              <a:t>ned</a:t>
            </a:r>
            <a:r>
              <a:rPr i="1" spc="-34" dirty="0" smtClean="0">
                <a:latin typeface="+mj-lt"/>
                <a:cs typeface="Arial"/>
              </a:rPr>
              <a:t> </a:t>
            </a:r>
            <a:r>
              <a:rPr i="1" spc="0" dirty="0" smtClean="0">
                <a:latin typeface="+mj-lt"/>
                <a:cs typeface="Arial"/>
              </a:rPr>
              <a:t>pa</a:t>
            </a:r>
            <a:r>
              <a:rPr i="1" spc="4" dirty="0" smtClean="0">
                <a:latin typeface="+mj-lt"/>
                <a:cs typeface="Arial"/>
              </a:rPr>
              <a:t>r</a:t>
            </a:r>
            <a:r>
              <a:rPr i="1" spc="0" dirty="0" smtClean="0">
                <a:latin typeface="+mj-lt"/>
                <a:cs typeface="Arial"/>
              </a:rPr>
              <a:t>a</a:t>
            </a:r>
            <a:r>
              <a:rPr i="1" spc="-9" dirty="0" smtClean="0">
                <a:latin typeface="+mj-lt"/>
                <a:cs typeface="Arial"/>
              </a:rPr>
              <a:t>m</a:t>
            </a:r>
            <a:r>
              <a:rPr i="1" spc="0" dirty="0" smtClean="0">
                <a:latin typeface="+mj-lt"/>
                <a:cs typeface="Arial"/>
              </a:rPr>
              <a:t>eters</a:t>
            </a:r>
            <a:endParaRPr>
              <a:latin typeface="+mj-lt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32205" y="3550507"/>
            <a:ext cx="763531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2800" spc="0" dirty="0" smtClean="0">
                <a:latin typeface="+mj-lt"/>
                <a:cs typeface="Arial"/>
              </a:rPr>
              <a:t>th</a:t>
            </a:r>
            <a:r>
              <a:rPr sz="2800" spc="-14" dirty="0" smtClean="0">
                <a:latin typeface="+mj-lt"/>
                <a:cs typeface="Arial"/>
              </a:rPr>
              <a:t>a</a:t>
            </a:r>
            <a:r>
              <a:rPr sz="2800" spc="0" dirty="0" smtClean="0">
                <a:latin typeface="+mj-lt"/>
                <a:cs typeface="Arial"/>
              </a:rPr>
              <a:t>t</a:t>
            </a:r>
            <a:endParaRPr sz="2800">
              <a:latin typeface="+mj-lt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622420" y="3550507"/>
            <a:ext cx="854271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2800" spc="-9" dirty="0" smtClean="0">
                <a:latin typeface="+mj-lt"/>
                <a:cs typeface="Arial"/>
              </a:rPr>
              <a:t>b</a:t>
            </a:r>
            <a:r>
              <a:rPr sz="2800" spc="0" dirty="0" smtClean="0">
                <a:latin typeface="+mj-lt"/>
                <a:cs typeface="Arial"/>
              </a:rPr>
              <a:t>est</a:t>
            </a:r>
            <a:endParaRPr sz="2800">
              <a:latin typeface="+mj-lt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01342" y="3550507"/>
            <a:ext cx="1554967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2800" spc="0" dirty="0" smtClean="0">
                <a:latin typeface="+mj-lt"/>
                <a:cs typeface="Arial"/>
              </a:rPr>
              <a:t>satisfi</a:t>
            </a:r>
            <a:r>
              <a:rPr sz="2800" spc="-9" dirty="0" smtClean="0">
                <a:latin typeface="+mj-lt"/>
                <a:cs typeface="Arial"/>
              </a:rPr>
              <a:t>e</a:t>
            </a:r>
            <a:r>
              <a:rPr sz="2800" spc="0" dirty="0" smtClean="0">
                <a:latin typeface="+mj-lt"/>
                <a:cs typeface="Arial"/>
              </a:rPr>
              <a:t>s</a:t>
            </a:r>
            <a:endParaRPr sz="2800">
              <a:latin typeface="+mj-lt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80552" y="3550507"/>
            <a:ext cx="652038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2800" spc="0" dirty="0" smtClean="0">
                <a:latin typeface="+mj-lt"/>
                <a:cs typeface="Arial"/>
              </a:rPr>
              <a:t>the</a:t>
            </a:r>
            <a:endParaRPr sz="2800">
              <a:latin typeface="+mj-lt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57647" y="3550507"/>
            <a:ext cx="2165329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2800" spc="0" dirty="0" smtClean="0">
                <a:latin typeface="+mj-lt"/>
                <a:cs typeface="Arial"/>
              </a:rPr>
              <a:t>constra</a:t>
            </a:r>
            <a:r>
              <a:rPr sz="2800" spc="-14" dirty="0" smtClean="0">
                <a:latin typeface="+mj-lt"/>
                <a:cs typeface="Arial"/>
              </a:rPr>
              <a:t>i</a:t>
            </a:r>
            <a:r>
              <a:rPr sz="2800" spc="0" dirty="0" smtClean="0">
                <a:latin typeface="+mj-lt"/>
                <a:cs typeface="Arial"/>
              </a:rPr>
              <a:t>nts:</a:t>
            </a:r>
            <a:endParaRPr sz="2800">
              <a:latin typeface="+mj-lt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79817" y="6629400"/>
            <a:ext cx="2688743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sz="2000" spc="0" baseline="1950" dirty="0" smtClean="0">
                <a:latin typeface="+mj-lt"/>
                <a:cs typeface="Calibri"/>
              </a:rPr>
              <a:t>S</a:t>
            </a:r>
            <a:r>
              <a:rPr sz="2000" spc="4" baseline="1950" dirty="0" smtClean="0">
                <a:latin typeface="+mj-lt"/>
                <a:cs typeface="Calibri"/>
              </a:rPr>
              <a:t>l</a:t>
            </a:r>
            <a:r>
              <a:rPr sz="2000" spc="0" baseline="1950" dirty="0" smtClean="0">
                <a:latin typeface="+mj-lt"/>
                <a:cs typeface="Calibri"/>
              </a:rPr>
              <a:t>ide</a:t>
            </a:r>
            <a:r>
              <a:rPr sz="2000" spc="-9" baseline="1950" dirty="0" smtClean="0">
                <a:latin typeface="+mj-lt"/>
                <a:cs typeface="Calibri"/>
              </a:rPr>
              <a:t> </a:t>
            </a:r>
            <a:r>
              <a:rPr sz="2000" spc="-4" baseline="1950" dirty="0" smtClean="0">
                <a:latin typeface="+mj-lt"/>
                <a:cs typeface="Calibri"/>
              </a:rPr>
              <a:t>c</a:t>
            </a:r>
            <a:r>
              <a:rPr sz="2000" spc="-19" baseline="1950" dirty="0" smtClean="0">
                <a:latin typeface="+mj-lt"/>
                <a:cs typeface="Calibri"/>
              </a:rPr>
              <a:t>r</a:t>
            </a:r>
            <a:r>
              <a:rPr sz="2000" spc="0" baseline="1950" dirty="0" smtClean="0">
                <a:latin typeface="+mj-lt"/>
                <a:cs typeface="Calibri"/>
              </a:rPr>
              <a:t>e</a:t>
            </a:r>
            <a:r>
              <a:rPr sz="2000" spc="-9" baseline="1950" dirty="0" smtClean="0">
                <a:latin typeface="+mj-lt"/>
                <a:cs typeface="Calibri"/>
              </a:rPr>
              <a:t>d</a:t>
            </a:r>
            <a:r>
              <a:rPr sz="2000" spc="0" baseline="1950" dirty="0" smtClean="0">
                <a:latin typeface="+mj-lt"/>
                <a:cs typeface="Calibri"/>
              </a:rPr>
              <a:t>it:</a:t>
            </a:r>
            <a:r>
              <a:rPr sz="2000" spc="14" baseline="1950" dirty="0" smtClean="0">
                <a:latin typeface="+mj-lt"/>
                <a:cs typeface="Calibri"/>
              </a:rPr>
              <a:t> </a:t>
            </a:r>
            <a:r>
              <a:rPr sz="2000" spc="-29" baseline="1950" dirty="0" smtClean="0">
                <a:latin typeface="+mj-lt"/>
                <a:cs typeface="Calibri"/>
              </a:rPr>
              <a:t>P</a:t>
            </a:r>
            <a:r>
              <a:rPr sz="2000" spc="0" baseline="1950" dirty="0" smtClean="0">
                <a:latin typeface="+mj-lt"/>
                <a:cs typeface="Calibri"/>
              </a:rPr>
              <a:t>arikh</a:t>
            </a:r>
            <a:r>
              <a:rPr sz="2000" spc="-9" baseline="1950" dirty="0" smtClean="0">
                <a:latin typeface="+mj-lt"/>
                <a:cs typeface="Calibri"/>
              </a:rPr>
              <a:t> </a:t>
            </a:r>
            <a:r>
              <a:rPr sz="2000" spc="4" baseline="1950" dirty="0" smtClean="0">
                <a:latin typeface="+mj-lt"/>
                <a:cs typeface="Calibri"/>
              </a:rPr>
              <a:t>&amp;</a:t>
            </a:r>
            <a:r>
              <a:rPr sz="2000" spc="0" baseline="1950" dirty="0" smtClean="0">
                <a:latin typeface="+mj-lt"/>
                <a:cs typeface="Calibri"/>
              </a:rPr>
              <a:t>G</a:t>
            </a:r>
            <a:r>
              <a:rPr sz="2000" spc="-19" baseline="1950" dirty="0" smtClean="0">
                <a:latin typeface="+mj-lt"/>
                <a:cs typeface="Calibri"/>
              </a:rPr>
              <a:t>r</a:t>
            </a:r>
            <a:r>
              <a:rPr sz="2000" spc="0" baseline="1950" dirty="0" smtClean="0">
                <a:latin typeface="+mj-lt"/>
                <a:cs typeface="Calibri"/>
              </a:rPr>
              <a:t>a</a:t>
            </a:r>
            <a:r>
              <a:rPr sz="2000" spc="-4" baseline="1950" dirty="0" smtClean="0">
                <a:latin typeface="+mj-lt"/>
                <a:cs typeface="Calibri"/>
              </a:rPr>
              <a:t>um</a:t>
            </a:r>
            <a:r>
              <a:rPr sz="2000" spc="0" baseline="1950" dirty="0" smtClean="0">
                <a:latin typeface="+mj-lt"/>
                <a:cs typeface="Calibri"/>
              </a:rPr>
              <a:t>an</a:t>
            </a:r>
            <a:endParaRPr sz="1200" dirty="0">
              <a:latin typeface="+mj-lt"/>
              <a:cs typeface="Calibri"/>
            </a:endParaRPr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83757" y="228600"/>
            <a:ext cx="7696200" cy="639888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Learning Relative attributes</a:t>
            </a:r>
            <a:endParaRPr lang="en-US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object 34"/>
          <p:cNvSpPr/>
          <p:nvPr/>
        </p:nvSpPr>
        <p:spPr>
          <a:xfrm>
            <a:off x="7893114" y="3461512"/>
            <a:ext cx="223774" cy="228600"/>
          </a:xfrm>
          <a:custGeom>
            <a:avLst/>
            <a:gdLst/>
            <a:ahLst/>
            <a:cxnLst/>
            <a:rect l="l" t="t" r="r" b="b"/>
            <a:pathLst>
              <a:path w="223774" h="228600">
                <a:moveTo>
                  <a:pt x="0" y="114300"/>
                </a:moveTo>
                <a:lnTo>
                  <a:pt x="330" y="123167"/>
                </a:lnTo>
                <a:lnTo>
                  <a:pt x="2327" y="137653"/>
                </a:lnTo>
                <a:lnTo>
                  <a:pt x="6035" y="151492"/>
                </a:lnTo>
                <a:lnTo>
                  <a:pt x="11337" y="164567"/>
                </a:lnTo>
                <a:lnTo>
                  <a:pt x="18120" y="176761"/>
                </a:lnTo>
                <a:lnTo>
                  <a:pt x="26268" y="187957"/>
                </a:lnTo>
                <a:lnTo>
                  <a:pt x="35666" y="198039"/>
                </a:lnTo>
                <a:lnTo>
                  <a:pt x="46200" y="206891"/>
                </a:lnTo>
                <a:lnTo>
                  <a:pt x="57755" y="214395"/>
                </a:lnTo>
                <a:lnTo>
                  <a:pt x="70216" y="220434"/>
                </a:lnTo>
                <a:lnTo>
                  <a:pt x="83468" y="224893"/>
                </a:lnTo>
                <a:lnTo>
                  <a:pt x="97396" y="227653"/>
                </a:lnTo>
                <a:lnTo>
                  <a:pt x="111887" y="228600"/>
                </a:lnTo>
                <a:lnTo>
                  <a:pt x="120543" y="228263"/>
                </a:lnTo>
                <a:lnTo>
                  <a:pt x="134692" y="226224"/>
                </a:lnTo>
                <a:lnTo>
                  <a:pt x="148220" y="222440"/>
                </a:lnTo>
                <a:lnTo>
                  <a:pt x="161010" y="217028"/>
                </a:lnTo>
                <a:lnTo>
                  <a:pt x="172946" y="210104"/>
                </a:lnTo>
                <a:lnTo>
                  <a:pt x="183911" y="201786"/>
                </a:lnTo>
                <a:lnTo>
                  <a:pt x="193791" y="192188"/>
                </a:lnTo>
                <a:lnTo>
                  <a:pt x="202469" y="181430"/>
                </a:lnTo>
                <a:lnTo>
                  <a:pt x="209830" y="169627"/>
                </a:lnTo>
                <a:lnTo>
                  <a:pt x="215756" y="156895"/>
                </a:lnTo>
                <a:lnTo>
                  <a:pt x="220133" y="143352"/>
                </a:lnTo>
                <a:lnTo>
                  <a:pt x="222844" y="129115"/>
                </a:lnTo>
                <a:lnTo>
                  <a:pt x="223774" y="114300"/>
                </a:lnTo>
                <a:lnTo>
                  <a:pt x="223442" y="105448"/>
                </a:lnTo>
                <a:lnTo>
                  <a:pt x="221440" y="90983"/>
                </a:lnTo>
                <a:lnTo>
                  <a:pt x="217725" y="77157"/>
                </a:lnTo>
                <a:lnTo>
                  <a:pt x="212413" y="64088"/>
                </a:lnTo>
                <a:lnTo>
                  <a:pt x="205621" y="51895"/>
                </a:lnTo>
                <a:lnTo>
                  <a:pt x="197463" y="40694"/>
                </a:lnTo>
                <a:lnTo>
                  <a:pt x="188057" y="30605"/>
                </a:lnTo>
                <a:lnTo>
                  <a:pt x="177518" y="21744"/>
                </a:lnTo>
                <a:lnTo>
                  <a:pt x="165962" y="14231"/>
                </a:lnTo>
                <a:lnTo>
                  <a:pt x="153505" y="8181"/>
                </a:lnTo>
                <a:lnTo>
                  <a:pt x="140262" y="3714"/>
                </a:lnTo>
                <a:lnTo>
                  <a:pt x="126351" y="948"/>
                </a:lnTo>
                <a:lnTo>
                  <a:pt x="111887" y="0"/>
                </a:lnTo>
                <a:lnTo>
                  <a:pt x="103214" y="337"/>
                </a:lnTo>
                <a:lnTo>
                  <a:pt x="89044" y="2380"/>
                </a:lnTo>
                <a:lnTo>
                  <a:pt x="75503" y="6172"/>
                </a:lnTo>
                <a:lnTo>
                  <a:pt x="62708" y="11593"/>
                </a:lnTo>
                <a:lnTo>
                  <a:pt x="50771" y="18527"/>
                </a:lnTo>
                <a:lnTo>
                  <a:pt x="39809" y="26855"/>
                </a:lnTo>
                <a:lnTo>
                  <a:pt x="29936" y="36460"/>
                </a:lnTo>
                <a:lnTo>
                  <a:pt x="21267" y="47224"/>
                </a:lnTo>
                <a:lnTo>
                  <a:pt x="13917" y="59029"/>
                </a:lnTo>
                <a:lnTo>
                  <a:pt x="8000" y="71757"/>
                </a:lnTo>
                <a:lnTo>
                  <a:pt x="3632" y="85290"/>
                </a:lnTo>
                <a:lnTo>
                  <a:pt x="927" y="99510"/>
                </a:lnTo>
                <a:lnTo>
                  <a:pt x="0" y="11430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>
            <a:noAutofit/>
          </a:bodyPr>
          <a:lstStyle/>
          <a:p>
            <a:endParaRPr sz="1400">
              <a:latin typeface="+mj-lt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7893114" y="3461512"/>
            <a:ext cx="223774" cy="228600"/>
          </a:xfrm>
          <a:custGeom>
            <a:avLst/>
            <a:gdLst/>
            <a:ahLst/>
            <a:cxnLst/>
            <a:rect l="l" t="t" r="r" b="b"/>
            <a:pathLst>
              <a:path w="223774" h="228600">
                <a:moveTo>
                  <a:pt x="0" y="114300"/>
                </a:moveTo>
                <a:lnTo>
                  <a:pt x="927" y="99510"/>
                </a:lnTo>
                <a:lnTo>
                  <a:pt x="3632" y="85290"/>
                </a:lnTo>
                <a:lnTo>
                  <a:pt x="8000" y="71757"/>
                </a:lnTo>
                <a:lnTo>
                  <a:pt x="13917" y="59029"/>
                </a:lnTo>
                <a:lnTo>
                  <a:pt x="21267" y="47224"/>
                </a:lnTo>
                <a:lnTo>
                  <a:pt x="29936" y="36460"/>
                </a:lnTo>
                <a:lnTo>
                  <a:pt x="39809" y="26855"/>
                </a:lnTo>
                <a:lnTo>
                  <a:pt x="50771" y="18527"/>
                </a:lnTo>
                <a:lnTo>
                  <a:pt x="62708" y="11593"/>
                </a:lnTo>
                <a:lnTo>
                  <a:pt x="75503" y="6172"/>
                </a:lnTo>
                <a:lnTo>
                  <a:pt x="89044" y="2380"/>
                </a:lnTo>
                <a:lnTo>
                  <a:pt x="103214" y="337"/>
                </a:lnTo>
                <a:lnTo>
                  <a:pt x="111887" y="0"/>
                </a:lnTo>
                <a:lnTo>
                  <a:pt x="126351" y="948"/>
                </a:lnTo>
                <a:lnTo>
                  <a:pt x="140262" y="3714"/>
                </a:lnTo>
                <a:lnTo>
                  <a:pt x="153505" y="8181"/>
                </a:lnTo>
                <a:lnTo>
                  <a:pt x="165962" y="14231"/>
                </a:lnTo>
                <a:lnTo>
                  <a:pt x="177518" y="21744"/>
                </a:lnTo>
                <a:lnTo>
                  <a:pt x="188057" y="30605"/>
                </a:lnTo>
                <a:lnTo>
                  <a:pt x="197463" y="40694"/>
                </a:lnTo>
                <a:lnTo>
                  <a:pt x="205621" y="51895"/>
                </a:lnTo>
                <a:lnTo>
                  <a:pt x="212413" y="64088"/>
                </a:lnTo>
                <a:lnTo>
                  <a:pt x="217725" y="77157"/>
                </a:lnTo>
                <a:lnTo>
                  <a:pt x="221440" y="90983"/>
                </a:lnTo>
                <a:lnTo>
                  <a:pt x="223442" y="105448"/>
                </a:lnTo>
                <a:lnTo>
                  <a:pt x="223774" y="114300"/>
                </a:lnTo>
                <a:lnTo>
                  <a:pt x="222844" y="129115"/>
                </a:lnTo>
                <a:lnTo>
                  <a:pt x="220133" y="143352"/>
                </a:lnTo>
                <a:lnTo>
                  <a:pt x="215756" y="156895"/>
                </a:lnTo>
                <a:lnTo>
                  <a:pt x="209830" y="169627"/>
                </a:lnTo>
                <a:lnTo>
                  <a:pt x="202469" y="181430"/>
                </a:lnTo>
                <a:lnTo>
                  <a:pt x="193791" y="192188"/>
                </a:lnTo>
                <a:lnTo>
                  <a:pt x="183911" y="201786"/>
                </a:lnTo>
                <a:lnTo>
                  <a:pt x="172946" y="210104"/>
                </a:lnTo>
                <a:lnTo>
                  <a:pt x="161010" y="217028"/>
                </a:lnTo>
                <a:lnTo>
                  <a:pt x="148220" y="222440"/>
                </a:lnTo>
                <a:lnTo>
                  <a:pt x="134692" y="226224"/>
                </a:lnTo>
                <a:lnTo>
                  <a:pt x="120543" y="228263"/>
                </a:lnTo>
                <a:lnTo>
                  <a:pt x="111887" y="228600"/>
                </a:lnTo>
                <a:lnTo>
                  <a:pt x="97396" y="227653"/>
                </a:lnTo>
                <a:lnTo>
                  <a:pt x="83468" y="224893"/>
                </a:lnTo>
                <a:lnTo>
                  <a:pt x="70216" y="220434"/>
                </a:lnTo>
                <a:lnTo>
                  <a:pt x="57755" y="214395"/>
                </a:lnTo>
                <a:lnTo>
                  <a:pt x="46200" y="206891"/>
                </a:lnTo>
                <a:lnTo>
                  <a:pt x="35666" y="198039"/>
                </a:lnTo>
                <a:lnTo>
                  <a:pt x="26268" y="187957"/>
                </a:lnTo>
                <a:lnTo>
                  <a:pt x="18120" y="176761"/>
                </a:lnTo>
                <a:lnTo>
                  <a:pt x="11337" y="164567"/>
                </a:lnTo>
                <a:lnTo>
                  <a:pt x="6035" y="151492"/>
                </a:lnTo>
                <a:lnTo>
                  <a:pt x="2327" y="137653"/>
                </a:lnTo>
                <a:lnTo>
                  <a:pt x="330" y="123167"/>
                </a:lnTo>
                <a:lnTo>
                  <a:pt x="0" y="1143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400">
              <a:latin typeface="+mj-lt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7893114" y="3461512"/>
            <a:ext cx="223774" cy="228600"/>
          </a:xfrm>
          <a:custGeom>
            <a:avLst/>
            <a:gdLst/>
            <a:ahLst/>
            <a:cxnLst/>
            <a:rect l="l" t="t" r="r" b="b"/>
            <a:pathLst>
              <a:path w="223774" h="228600">
                <a:moveTo>
                  <a:pt x="0" y="114300"/>
                </a:moveTo>
                <a:lnTo>
                  <a:pt x="330" y="123167"/>
                </a:lnTo>
                <a:lnTo>
                  <a:pt x="2327" y="137653"/>
                </a:lnTo>
                <a:lnTo>
                  <a:pt x="6035" y="151492"/>
                </a:lnTo>
                <a:lnTo>
                  <a:pt x="11337" y="164567"/>
                </a:lnTo>
                <a:lnTo>
                  <a:pt x="18120" y="176761"/>
                </a:lnTo>
                <a:lnTo>
                  <a:pt x="26268" y="187957"/>
                </a:lnTo>
                <a:lnTo>
                  <a:pt x="35666" y="198039"/>
                </a:lnTo>
                <a:lnTo>
                  <a:pt x="46200" y="206891"/>
                </a:lnTo>
                <a:lnTo>
                  <a:pt x="57755" y="214395"/>
                </a:lnTo>
                <a:lnTo>
                  <a:pt x="70216" y="220434"/>
                </a:lnTo>
                <a:lnTo>
                  <a:pt x="83468" y="224893"/>
                </a:lnTo>
                <a:lnTo>
                  <a:pt x="97396" y="227653"/>
                </a:lnTo>
                <a:lnTo>
                  <a:pt x="111887" y="228600"/>
                </a:lnTo>
                <a:lnTo>
                  <a:pt x="120543" y="228263"/>
                </a:lnTo>
                <a:lnTo>
                  <a:pt x="134692" y="226224"/>
                </a:lnTo>
                <a:lnTo>
                  <a:pt x="148220" y="222440"/>
                </a:lnTo>
                <a:lnTo>
                  <a:pt x="161010" y="217028"/>
                </a:lnTo>
                <a:lnTo>
                  <a:pt x="172946" y="210104"/>
                </a:lnTo>
                <a:lnTo>
                  <a:pt x="183911" y="201786"/>
                </a:lnTo>
                <a:lnTo>
                  <a:pt x="193791" y="192188"/>
                </a:lnTo>
                <a:lnTo>
                  <a:pt x="202469" y="181430"/>
                </a:lnTo>
                <a:lnTo>
                  <a:pt x="209830" y="169627"/>
                </a:lnTo>
                <a:lnTo>
                  <a:pt x="215756" y="156895"/>
                </a:lnTo>
                <a:lnTo>
                  <a:pt x="220133" y="143352"/>
                </a:lnTo>
                <a:lnTo>
                  <a:pt x="222844" y="129115"/>
                </a:lnTo>
                <a:lnTo>
                  <a:pt x="223774" y="114300"/>
                </a:lnTo>
                <a:lnTo>
                  <a:pt x="223442" y="105448"/>
                </a:lnTo>
                <a:lnTo>
                  <a:pt x="221440" y="90983"/>
                </a:lnTo>
                <a:lnTo>
                  <a:pt x="217725" y="77157"/>
                </a:lnTo>
                <a:lnTo>
                  <a:pt x="212413" y="64088"/>
                </a:lnTo>
                <a:lnTo>
                  <a:pt x="205621" y="51895"/>
                </a:lnTo>
                <a:lnTo>
                  <a:pt x="197463" y="40694"/>
                </a:lnTo>
                <a:lnTo>
                  <a:pt x="188057" y="30605"/>
                </a:lnTo>
                <a:lnTo>
                  <a:pt x="177518" y="21744"/>
                </a:lnTo>
                <a:lnTo>
                  <a:pt x="165962" y="14231"/>
                </a:lnTo>
                <a:lnTo>
                  <a:pt x="153505" y="8181"/>
                </a:lnTo>
                <a:lnTo>
                  <a:pt x="140262" y="3714"/>
                </a:lnTo>
                <a:lnTo>
                  <a:pt x="126351" y="948"/>
                </a:lnTo>
                <a:lnTo>
                  <a:pt x="111887" y="0"/>
                </a:lnTo>
                <a:lnTo>
                  <a:pt x="103214" y="337"/>
                </a:lnTo>
                <a:lnTo>
                  <a:pt x="89044" y="2380"/>
                </a:lnTo>
                <a:lnTo>
                  <a:pt x="75503" y="6172"/>
                </a:lnTo>
                <a:lnTo>
                  <a:pt x="62708" y="11593"/>
                </a:lnTo>
                <a:lnTo>
                  <a:pt x="50771" y="18527"/>
                </a:lnTo>
                <a:lnTo>
                  <a:pt x="39809" y="26855"/>
                </a:lnTo>
                <a:lnTo>
                  <a:pt x="29936" y="36460"/>
                </a:lnTo>
                <a:lnTo>
                  <a:pt x="21267" y="47224"/>
                </a:lnTo>
                <a:lnTo>
                  <a:pt x="13917" y="59029"/>
                </a:lnTo>
                <a:lnTo>
                  <a:pt x="8000" y="71757"/>
                </a:lnTo>
                <a:lnTo>
                  <a:pt x="3632" y="85290"/>
                </a:lnTo>
                <a:lnTo>
                  <a:pt x="927" y="99510"/>
                </a:lnTo>
                <a:lnTo>
                  <a:pt x="0" y="1143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 sz="1400">
              <a:latin typeface="+mj-lt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7581964" y="2845562"/>
            <a:ext cx="223774" cy="228600"/>
          </a:xfrm>
          <a:custGeom>
            <a:avLst/>
            <a:gdLst/>
            <a:ahLst/>
            <a:cxnLst/>
            <a:rect l="l" t="t" r="r" b="b"/>
            <a:pathLst>
              <a:path w="223774" h="228600">
                <a:moveTo>
                  <a:pt x="0" y="114300"/>
                </a:moveTo>
                <a:lnTo>
                  <a:pt x="330" y="123167"/>
                </a:lnTo>
                <a:lnTo>
                  <a:pt x="2327" y="137653"/>
                </a:lnTo>
                <a:lnTo>
                  <a:pt x="6035" y="151492"/>
                </a:lnTo>
                <a:lnTo>
                  <a:pt x="11337" y="164567"/>
                </a:lnTo>
                <a:lnTo>
                  <a:pt x="18120" y="176761"/>
                </a:lnTo>
                <a:lnTo>
                  <a:pt x="26268" y="187957"/>
                </a:lnTo>
                <a:lnTo>
                  <a:pt x="35666" y="198039"/>
                </a:lnTo>
                <a:lnTo>
                  <a:pt x="46200" y="206891"/>
                </a:lnTo>
                <a:lnTo>
                  <a:pt x="57755" y="214395"/>
                </a:lnTo>
                <a:lnTo>
                  <a:pt x="70216" y="220434"/>
                </a:lnTo>
                <a:lnTo>
                  <a:pt x="83468" y="224893"/>
                </a:lnTo>
                <a:lnTo>
                  <a:pt x="97396" y="227653"/>
                </a:lnTo>
                <a:lnTo>
                  <a:pt x="111887" y="228600"/>
                </a:lnTo>
                <a:lnTo>
                  <a:pt x="120543" y="228263"/>
                </a:lnTo>
                <a:lnTo>
                  <a:pt x="134692" y="226224"/>
                </a:lnTo>
                <a:lnTo>
                  <a:pt x="148220" y="222440"/>
                </a:lnTo>
                <a:lnTo>
                  <a:pt x="161010" y="217028"/>
                </a:lnTo>
                <a:lnTo>
                  <a:pt x="172946" y="210104"/>
                </a:lnTo>
                <a:lnTo>
                  <a:pt x="183911" y="201786"/>
                </a:lnTo>
                <a:lnTo>
                  <a:pt x="193791" y="192188"/>
                </a:lnTo>
                <a:lnTo>
                  <a:pt x="202469" y="181430"/>
                </a:lnTo>
                <a:lnTo>
                  <a:pt x="209830" y="169627"/>
                </a:lnTo>
                <a:lnTo>
                  <a:pt x="215756" y="156895"/>
                </a:lnTo>
                <a:lnTo>
                  <a:pt x="220133" y="143352"/>
                </a:lnTo>
                <a:lnTo>
                  <a:pt x="222844" y="129115"/>
                </a:lnTo>
                <a:lnTo>
                  <a:pt x="223774" y="114300"/>
                </a:lnTo>
                <a:lnTo>
                  <a:pt x="223442" y="105448"/>
                </a:lnTo>
                <a:lnTo>
                  <a:pt x="221440" y="90983"/>
                </a:lnTo>
                <a:lnTo>
                  <a:pt x="217725" y="77157"/>
                </a:lnTo>
                <a:lnTo>
                  <a:pt x="212413" y="64088"/>
                </a:lnTo>
                <a:lnTo>
                  <a:pt x="205621" y="51895"/>
                </a:lnTo>
                <a:lnTo>
                  <a:pt x="197463" y="40694"/>
                </a:lnTo>
                <a:lnTo>
                  <a:pt x="188057" y="30605"/>
                </a:lnTo>
                <a:lnTo>
                  <a:pt x="177518" y="21744"/>
                </a:lnTo>
                <a:lnTo>
                  <a:pt x="165962" y="14231"/>
                </a:lnTo>
                <a:lnTo>
                  <a:pt x="153505" y="8181"/>
                </a:lnTo>
                <a:lnTo>
                  <a:pt x="140262" y="3714"/>
                </a:lnTo>
                <a:lnTo>
                  <a:pt x="126351" y="948"/>
                </a:lnTo>
                <a:lnTo>
                  <a:pt x="111887" y="0"/>
                </a:lnTo>
                <a:lnTo>
                  <a:pt x="103214" y="337"/>
                </a:lnTo>
                <a:lnTo>
                  <a:pt x="89044" y="2380"/>
                </a:lnTo>
                <a:lnTo>
                  <a:pt x="75503" y="6172"/>
                </a:lnTo>
                <a:lnTo>
                  <a:pt x="62708" y="11593"/>
                </a:lnTo>
                <a:lnTo>
                  <a:pt x="50771" y="18527"/>
                </a:lnTo>
                <a:lnTo>
                  <a:pt x="39809" y="26855"/>
                </a:lnTo>
                <a:lnTo>
                  <a:pt x="29936" y="36460"/>
                </a:lnTo>
                <a:lnTo>
                  <a:pt x="21267" y="47224"/>
                </a:lnTo>
                <a:lnTo>
                  <a:pt x="13917" y="59029"/>
                </a:lnTo>
                <a:lnTo>
                  <a:pt x="8000" y="71757"/>
                </a:lnTo>
                <a:lnTo>
                  <a:pt x="3632" y="85290"/>
                </a:lnTo>
                <a:lnTo>
                  <a:pt x="927" y="99510"/>
                </a:lnTo>
                <a:lnTo>
                  <a:pt x="0" y="114300"/>
                </a:lnTo>
                <a:close/>
              </a:path>
            </a:pathLst>
          </a:custGeom>
          <a:solidFill>
            <a:srgbClr val="FF6600"/>
          </a:solidFill>
        </p:spPr>
        <p:txBody>
          <a:bodyPr wrap="square" lIns="0" tIns="0" rIns="0" bIns="0" rtlCol="0">
            <a:noAutofit/>
          </a:bodyPr>
          <a:lstStyle/>
          <a:p>
            <a:endParaRPr sz="1400">
              <a:latin typeface="+mj-lt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7581964" y="2845562"/>
            <a:ext cx="223774" cy="228600"/>
          </a:xfrm>
          <a:custGeom>
            <a:avLst/>
            <a:gdLst/>
            <a:ahLst/>
            <a:cxnLst/>
            <a:rect l="l" t="t" r="r" b="b"/>
            <a:pathLst>
              <a:path w="223774" h="228600">
                <a:moveTo>
                  <a:pt x="0" y="114300"/>
                </a:moveTo>
                <a:lnTo>
                  <a:pt x="927" y="99510"/>
                </a:lnTo>
                <a:lnTo>
                  <a:pt x="3632" y="85290"/>
                </a:lnTo>
                <a:lnTo>
                  <a:pt x="8000" y="71757"/>
                </a:lnTo>
                <a:lnTo>
                  <a:pt x="13917" y="59029"/>
                </a:lnTo>
                <a:lnTo>
                  <a:pt x="21267" y="47224"/>
                </a:lnTo>
                <a:lnTo>
                  <a:pt x="29936" y="36460"/>
                </a:lnTo>
                <a:lnTo>
                  <a:pt x="39809" y="26855"/>
                </a:lnTo>
                <a:lnTo>
                  <a:pt x="50771" y="18527"/>
                </a:lnTo>
                <a:lnTo>
                  <a:pt x="62708" y="11593"/>
                </a:lnTo>
                <a:lnTo>
                  <a:pt x="75503" y="6172"/>
                </a:lnTo>
                <a:lnTo>
                  <a:pt x="89044" y="2380"/>
                </a:lnTo>
                <a:lnTo>
                  <a:pt x="103214" y="337"/>
                </a:lnTo>
                <a:lnTo>
                  <a:pt x="111887" y="0"/>
                </a:lnTo>
                <a:lnTo>
                  <a:pt x="126351" y="948"/>
                </a:lnTo>
                <a:lnTo>
                  <a:pt x="140262" y="3714"/>
                </a:lnTo>
                <a:lnTo>
                  <a:pt x="153505" y="8181"/>
                </a:lnTo>
                <a:lnTo>
                  <a:pt x="165962" y="14231"/>
                </a:lnTo>
                <a:lnTo>
                  <a:pt x="177518" y="21744"/>
                </a:lnTo>
                <a:lnTo>
                  <a:pt x="188057" y="30605"/>
                </a:lnTo>
                <a:lnTo>
                  <a:pt x="197463" y="40694"/>
                </a:lnTo>
                <a:lnTo>
                  <a:pt x="205621" y="51895"/>
                </a:lnTo>
                <a:lnTo>
                  <a:pt x="212413" y="64088"/>
                </a:lnTo>
                <a:lnTo>
                  <a:pt x="217725" y="77157"/>
                </a:lnTo>
                <a:lnTo>
                  <a:pt x="221440" y="90983"/>
                </a:lnTo>
                <a:lnTo>
                  <a:pt x="223442" y="105448"/>
                </a:lnTo>
                <a:lnTo>
                  <a:pt x="223774" y="114300"/>
                </a:lnTo>
                <a:lnTo>
                  <a:pt x="222844" y="129115"/>
                </a:lnTo>
                <a:lnTo>
                  <a:pt x="220133" y="143352"/>
                </a:lnTo>
                <a:lnTo>
                  <a:pt x="215756" y="156895"/>
                </a:lnTo>
                <a:lnTo>
                  <a:pt x="209830" y="169627"/>
                </a:lnTo>
                <a:lnTo>
                  <a:pt x="202469" y="181430"/>
                </a:lnTo>
                <a:lnTo>
                  <a:pt x="193791" y="192188"/>
                </a:lnTo>
                <a:lnTo>
                  <a:pt x="183911" y="201786"/>
                </a:lnTo>
                <a:lnTo>
                  <a:pt x="172946" y="210104"/>
                </a:lnTo>
                <a:lnTo>
                  <a:pt x="161010" y="217028"/>
                </a:lnTo>
                <a:lnTo>
                  <a:pt x="148220" y="222440"/>
                </a:lnTo>
                <a:lnTo>
                  <a:pt x="134692" y="226224"/>
                </a:lnTo>
                <a:lnTo>
                  <a:pt x="120543" y="228263"/>
                </a:lnTo>
                <a:lnTo>
                  <a:pt x="111887" y="228600"/>
                </a:lnTo>
                <a:lnTo>
                  <a:pt x="97396" y="227653"/>
                </a:lnTo>
                <a:lnTo>
                  <a:pt x="83468" y="224893"/>
                </a:lnTo>
                <a:lnTo>
                  <a:pt x="70216" y="220434"/>
                </a:lnTo>
                <a:lnTo>
                  <a:pt x="57755" y="214395"/>
                </a:lnTo>
                <a:lnTo>
                  <a:pt x="46200" y="206891"/>
                </a:lnTo>
                <a:lnTo>
                  <a:pt x="35666" y="198039"/>
                </a:lnTo>
                <a:lnTo>
                  <a:pt x="26268" y="187957"/>
                </a:lnTo>
                <a:lnTo>
                  <a:pt x="18120" y="176761"/>
                </a:lnTo>
                <a:lnTo>
                  <a:pt x="11337" y="164567"/>
                </a:lnTo>
                <a:lnTo>
                  <a:pt x="6035" y="151492"/>
                </a:lnTo>
                <a:lnTo>
                  <a:pt x="2327" y="137653"/>
                </a:lnTo>
                <a:lnTo>
                  <a:pt x="330" y="123167"/>
                </a:lnTo>
                <a:lnTo>
                  <a:pt x="0" y="1143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400">
              <a:latin typeface="+mj-lt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7581964" y="2845562"/>
            <a:ext cx="223774" cy="228600"/>
          </a:xfrm>
          <a:custGeom>
            <a:avLst/>
            <a:gdLst/>
            <a:ahLst/>
            <a:cxnLst/>
            <a:rect l="l" t="t" r="r" b="b"/>
            <a:pathLst>
              <a:path w="223774" h="228600">
                <a:moveTo>
                  <a:pt x="0" y="114300"/>
                </a:moveTo>
                <a:lnTo>
                  <a:pt x="330" y="123167"/>
                </a:lnTo>
                <a:lnTo>
                  <a:pt x="2327" y="137653"/>
                </a:lnTo>
                <a:lnTo>
                  <a:pt x="6035" y="151492"/>
                </a:lnTo>
                <a:lnTo>
                  <a:pt x="11337" y="164567"/>
                </a:lnTo>
                <a:lnTo>
                  <a:pt x="18120" y="176761"/>
                </a:lnTo>
                <a:lnTo>
                  <a:pt x="26268" y="187957"/>
                </a:lnTo>
                <a:lnTo>
                  <a:pt x="35666" y="198039"/>
                </a:lnTo>
                <a:lnTo>
                  <a:pt x="46200" y="206891"/>
                </a:lnTo>
                <a:lnTo>
                  <a:pt x="57755" y="214395"/>
                </a:lnTo>
                <a:lnTo>
                  <a:pt x="70216" y="220434"/>
                </a:lnTo>
                <a:lnTo>
                  <a:pt x="83468" y="224893"/>
                </a:lnTo>
                <a:lnTo>
                  <a:pt x="97396" y="227653"/>
                </a:lnTo>
                <a:lnTo>
                  <a:pt x="111887" y="228600"/>
                </a:lnTo>
                <a:lnTo>
                  <a:pt x="120543" y="228263"/>
                </a:lnTo>
                <a:lnTo>
                  <a:pt x="134692" y="226224"/>
                </a:lnTo>
                <a:lnTo>
                  <a:pt x="148220" y="222440"/>
                </a:lnTo>
                <a:lnTo>
                  <a:pt x="161010" y="217028"/>
                </a:lnTo>
                <a:lnTo>
                  <a:pt x="172946" y="210104"/>
                </a:lnTo>
                <a:lnTo>
                  <a:pt x="183911" y="201786"/>
                </a:lnTo>
                <a:lnTo>
                  <a:pt x="193791" y="192188"/>
                </a:lnTo>
                <a:lnTo>
                  <a:pt x="202469" y="181430"/>
                </a:lnTo>
                <a:lnTo>
                  <a:pt x="209830" y="169627"/>
                </a:lnTo>
                <a:lnTo>
                  <a:pt x="215756" y="156895"/>
                </a:lnTo>
                <a:lnTo>
                  <a:pt x="220133" y="143352"/>
                </a:lnTo>
                <a:lnTo>
                  <a:pt x="222844" y="129115"/>
                </a:lnTo>
                <a:lnTo>
                  <a:pt x="223774" y="114300"/>
                </a:lnTo>
                <a:lnTo>
                  <a:pt x="223442" y="105448"/>
                </a:lnTo>
                <a:lnTo>
                  <a:pt x="221440" y="90983"/>
                </a:lnTo>
                <a:lnTo>
                  <a:pt x="217725" y="77157"/>
                </a:lnTo>
                <a:lnTo>
                  <a:pt x="212413" y="64088"/>
                </a:lnTo>
                <a:lnTo>
                  <a:pt x="205621" y="51895"/>
                </a:lnTo>
                <a:lnTo>
                  <a:pt x="197463" y="40694"/>
                </a:lnTo>
                <a:lnTo>
                  <a:pt x="188057" y="30605"/>
                </a:lnTo>
                <a:lnTo>
                  <a:pt x="177518" y="21744"/>
                </a:lnTo>
                <a:lnTo>
                  <a:pt x="165962" y="14231"/>
                </a:lnTo>
                <a:lnTo>
                  <a:pt x="153505" y="8181"/>
                </a:lnTo>
                <a:lnTo>
                  <a:pt x="140262" y="3714"/>
                </a:lnTo>
                <a:lnTo>
                  <a:pt x="126351" y="948"/>
                </a:lnTo>
                <a:lnTo>
                  <a:pt x="111887" y="0"/>
                </a:lnTo>
                <a:lnTo>
                  <a:pt x="103214" y="337"/>
                </a:lnTo>
                <a:lnTo>
                  <a:pt x="89044" y="2380"/>
                </a:lnTo>
                <a:lnTo>
                  <a:pt x="75503" y="6172"/>
                </a:lnTo>
                <a:lnTo>
                  <a:pt x="62708" y="11593"/>
                </a:lnTo>
                <a:lnTo>
                  <a:pt x="50771" y="18527"/>
                </a:lnTo>
                <a:lnTo>
                  <a:pt x="39809" y="26855"/>
                </a:lnTo>
                <a:lnTo>
                  <a:pt x="29936" y="36460"/>
                </a:lnTo>
                <a:lnTo>
                  <a:pt x="21267" y="47224"/>
                </a:lnTo>
                <a:lnTo>
                  <a:pt x="13917" y="59029"/>
                </a:lnTo>
                <a:lnTo>
                  <a:pt x="8000" y="71757"/>
                </a:lnTo>
                <a:lnTo>
                  <a:pt x="3632" y="85290"/>
                </a:lnTo>
                <a:lnTo>
                  <a:pt x="927" y="99510"/>
                </a:lnTo>
                <a:lnTo>
                  <a:pt x="0" y="1143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 sz="1400">
              <a:latin typeface="+mj-lt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7334314" y="3975862"/>
            <a:ext cx="223774" cy="228600"/>
          </a:xfrm>
          <a:custGeom>
            <a:avLst/>
            <a:gdLst/>
            <a:ahLst/>
            <a:cxnLst/>
            <a:rect l="l" t="t" r="r" b="b"/>
            <a:pathLst>
              <a:path w="223774" h="228600">
                <a:moveTo>
                  <a:pt x="0" y="114300"/>
                </a:moveTo>
                <a:lnTo>
                  <a:pt x="330" y="123167"/>
                </a:lnTo>
                <a:lnTo>
                  <a:pt x="2327" y="137653"/>
                </a:lnTo>
                <a:lnTo>
                  <a:pt x="6035" y="151492"/>
                </a:lnTo>
                <a:lnTo>
                  <a:pt x="11337" y="164567"/>
                </a:lnTo>
                <a:lnTo>
                  <a:pt x="18120" y="176761"/>
                </a:lnTo>
                <a:lnTo>
                  <a:pt x="26268" y="187957"/>
                </a:lnTo>
                <a:lnTo>
                  <a:pt x="35666" y="198039"/>
                </a:lnTo>
                <a:lnTo>
                  <a:pt x="46200" y="206891"/>
                </a:lnTo>
                <a:lnTo>
                  <a:pt x="57755" y="214395"/>
                </a:lnTo>
                <a:lnTo>
                  <a:pt x="70216" y="220434"/>
                </a:lnTo>
                <a:lnTo>
                  <a:pt x="83468" y="224893"/>
                </a:lnTo>
                <a:lnTo>
                  <a:pt x="97396" y="227653"/>
                </a:lnTo>
                <a:lnTo>
                  <a:pt x="111887" y="228600"/>
                </a:lnTo>
                <a:lnTo>
                  <a:pt x="120543" y="228263"/>
                </a:lnTo>
                <a:lnTo>
                  <a:pt x="134692" y="226224"/>
                </a:lnTo>
                <a:lnTo>
                  <a:pt x="148220" y="222440"/>
                </a:lnTo>
                <a:lnTo>
                  <a:pt x="161010" y="217028"/>
                </a:lnTo>
                <a:lnTo>
                  <a:pt x="172946" y="210104"/>
                </a:lnTo>
                <a:lnTo>
                  <a:pt x="183911" y="201786"/>
                </a:lnTo>
                <a:lnTo>
                  <a:pt x="193791" y="192188"/>
                </a:lnTo>
                <a:lnTo>
                  <a:pt x="202469" y="181430"/>
                </a:lnTo>
                <a:lnTo>
                  <a:pt x="209830" y="169627"/>
                </a:lnTo>
                <a:lnTo>
                  <a:pt x="215756" y="156895"/>
                </a:lnTo>
                <a:lnTo>
                  <a:pt x="220133" y="143352"/>
                </a:lnTo>
                <a:lnTo>
                  <a:pt x="222844" y="129115"/>
                </a:lnTo>
                <a:lnTo>
                  <a:pt x="223774" y="114300"/>
                </a:lnTo>
                <a:lnTo>
                  <a:pt x="223442" y="105448"/>
                </a:lnTo>
                <a:lnTo>
                  <a:pt x="221440" y="90983"/>
                </a:lnTo>
                <a:lnTo>
                  <a:pt x="217725" y="77157"/>
                </a:lnTo>
                <a:lnTo>
                  <a:pt x="212413" y="64088"/>
                </a:lnTo>
                <a:lnTo>
                  <a:pt x="205621" y="51895"/>
                </a:lnTo>
                <a:lnTo>
                  <a:pt x="197463" y="40694"/>
                </a:lnTo>
                <a:lnTo>
                  <a:pt x="188057" y="30605"/>
                </a:lnTo>
                <a:lnTo>
                  <a:pt x="177518" y="21744"/>
                </a:lnTo>
                <a:lnTo>
                  <a:pt x="165962" y="14231"/>
                </a:lnTo>
                <a:lnTo>
                  <a:pt x="153505" y="8181"/>
                </a:lnTo>
                <a:lnTo>
                  <a:pt x="140262" y="3714"/>
                </a:lnTo>
                <a:lnTo>
                  <a:pt x="126351" y="948"/>
                </a:lnTo>
                <a:lnTo>
                  <a:pt x="111887" y="0"/>
                </a:lnTo>
                <a:lnTo>
                  <a:pt x="103214" y="337"/>
                </a:lnTo>
                <a:lnTo>
                  <a:pt x="89044" y="2380"/>
                </a:lnTo>
                <a:lnTo>
                  <a:pt x="75503" y="6172"/>
                </a:lnTo>
                <a:lnTo>
                  <a:pt x="62708" y="11593"/>
                </a:lnTo>
                <a:lnTo>
                  <a:pt x="50771" y="18527"/>
                </a:lnTo>
                <a:lnTo>
                  <a:pt x="39809" y="26855"/>
                </a:lnTo>
                <a:lnTo>
                  <a:pt x="29936" y="36460"/>
                </a:lnTo>
                <a:lnTo>
                  <a:pt x="21267" y="47224"/>
                </a:lnTo>
                <a:lnTo>
                  <a:pt x="13917" y="59029"/>
                </a:lnTo>
                <a:lnTo>
                  <a:pt x="8000" y="71757"/>
                </a:lnTo>
                <a:lnTo>
                  <a:pt x="3632" y="85290"/>
                </a:lnTo>
                <a:lnTo>
                  <a:pt x="927" y="99510"/>
                </a:lnTo>
                <a:lnTo>
                  <a:pt x="0" y="114300"/>
                </a:lnTo>
                <a:close/>
              </a:path>
            </a:pathLst>
          </a:custGeom>
          <a:solidFill>
            <a:srgbClr val="000090"/>
          </a:solidFill>
        </p:spPr>
        <p:txBody>
          <a:bodyPr wrap="square" lIns="0" tIns="0" rIns="0" bIns="0" rtlCol="0">
            <a:noAutofit/>
          </a:bodyPr>
          <a:lstStyle/>
          <a:p>
            <a:endParaRPr sz="1400">
              <a:latin typeface="+mj-lt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7334314" y="3975862"/>
            <a:ext cx="223774" cy="228600"/>
          </a:xfrm>
          <a:custGeom>
            <a:avLst/>
            <a:gdLst/>
            <a:ahLst/>
            <a:cxnLst/>
            <a:rect l="l" t="t" r="r" b="b"/>
            <a:pathLst>
              <a:path w="223774" h="228600">
                <a:moveTo>
                  <a:pt x="0" y="114300"/>
                </a:moveTo>
                <a:lnTo>
                  <a:pt x="927" y="99510"/>
                </a:lnTo>
                <a:lnTo>
                  <a:pt x="3632" y="85290"/>
                </a:lnTo>
                <a:lnTo>
                  <a:pt x="8000" y="71757"/>
                </a:lnTo>
                <a:lnTo>
                  <a:pt x="13917" y="59029"/>
                </a:lnTo>
                <a:lnTo>
                  <a:pt x="21267" y="47224"/>
                </a:lnTo>
                <a:lnTo>
                  <a:pt x="29936" y="36460"/>
                </a:lnTo>
                <a:lnTo>
                  <a:pt x="39809" y="26855"/>
                </a:lnTo>
                <a:lnTo>
                  <a:pt x="50771" y="18527"/>
                </a:lnTo>
                <a:lnTo>
                  <a:pt x="62708" y="11593"/>
                </a:lnTo>
                <a:lnTo>
                  <a:pt x="75503" y="6172"/>
                </a:lnTo>
                <a:lnTo>
                  <a:pt x="89044" y="2380"/>
                </a:lnTo>
                <a:lnTo>
                  <a:pt x="103214" y="337"/>
                </a:lnTo>
                <a:lnTo>
                  <a:pt x="111887" y="0"/>
                </a:lnTo>
                <a:lnTo>
                  <a:pt x="126351" y="948"/>
                </a:lnTo>
                <a:lnTo>
                  <a:pt x="140262" y="3714"/>
                </a:lnTo>
                <a:lnTo>
                  <a:pt x="153505" y="8181"/>
                </a:lnTo>
                <a:lnTo>
                  <a:pt x="165962" y="14231"/>
                </a:lnTo>
                <a:lnTo>
                  <a:pt x="177518" y="21744"/>
                </a:lnTo>
                <a:lnTo>
                  <a:pt x="188057" y="30605"/>
                </a:lnTo>
                <a:lnTo>
                  <a:pt x="197463" y="40694"/>
                </a:lnTo>
                <a:lnTo>
                  <a:pt x="205621" y="51895"/>
                </a:lnTo>
                <a:lnTo>
                  <a:pt x="212413" y="64088"/>
                </a:lnTo>
                <a:lnTo>
                  <a:pt x="217725" y="77157"/>
                </a:lnTo>
                <a:lnTo>
                  <a:pt x="221440" y="90983"/>
                </a:lnTo>
                <a:lnTo>
                  <a:pt x="223442" y="105448"/>
                </a:lnTo>
                <a:lnTo>
                  <a:pt x="223774" y="114300"/>
                </a:lnTo>
                <a:lnTo>
                  <a:pt x="222844" y="129115"/>
                </a:lnTo>
                <a:lnTo>
                  <a:pt x="220133" y="143352"/>
                </a:lnTo>
                <a:lnTo>
                  <a:pt x="215756" y="156895"/>
                </a:lnTo>
                <a:lnTo>
                  <a:pt x="209830" y="169627"/>
                </a:lnTo>
                <a:lnTo>
                  <a:pt x="202469" y="181430"/>
                </a:lnTo>
                <a:lnTo>
                  <a:pt x="193791" y="192188"/>
                </a:lnTo>
                <a:lnTo>
                  <a:pt x="183911" y="201786"/>
                </a:lnTo>
                <a:lnTo>
                  <a:pt x="172946" y="210104"/>
                </a:lnTo>
                <a:lnTo>
                  <a:pt x="161010" y="217028"/>
                </a:lnTo>
                <a:lnTo>
                  <a:pt x="148220" y="222440"/>
                </a:lnTo>
                <a:lnTo>
                  <a:pt x="134692" y="226224"/>
                </a:lnTo>
                <a:lnTo>
                  <a:pt x="120543" y="228263"/>
                </a:lnTo>
                <a:lnTo>
                  <a:pt x="111887" y="228600"/>
                </a:lnTo>
                <a:lnTo>
                  <a:pt x="97396" y="227653"/>
                </a:lnTo>
                <a:lnTo>
                  <a:pt x="83468" y="224893"/>
                </a:lnTo>
                <a:lnTo>
                  <a:pt x="70216" y="220434"/>
                </a:lnTo>
                <a:lnTo>
                  <a:pt x="57755" y="214395"/>
                </a:lnTo>
                <a:lnTo>
                  <a:pt x="46200" y="206891"/>
                </a:lnTo>
                <a:lnTo>
                  <a:pt x="35666" y="198039"/>
                </a:lnTo>
                <a:lnTo>
                  <a:pt x="26268" y="187957"/>
                </a:lnTo>
                <a:lnTo>
                  <a:pt x="18120" y="176761"/>
                </a:lnTo>
                <a:lnTo>
                  <a:pt x="11337" y="164567"/>
                </a:lnTo>
                <a:lnTo>
                  <a:pt x="6035" y="151492"/>
                </a:lnTo>
                <a:lnTo>
                  <a:pt x="2327" y="137653"/>
                </a:lnTo>
                <a:lnTo>
                  <a:pt x="330" y="123167"/>
                </a:lnTo>
                <a:lnTo>
                  <a:pt x="0" y="1143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400">
              <a:latin typeface="+mj-lt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7110413" y="3975862"/>
            <a:ext cx="223900" cy="228600"/>
          </a:xfrm>
          <a:custGeom>
            <a:avLst/>
            <a:gdLst/>
            <a:ahLst/>
            <a:cxnLst/>
            <a:rect l="l" t="t" r="r" b="b"/>
            <a:pathLst>
              <a:path w="223900" h="228600">
                <a:moveTo>
                  <a:pt x="0" y="114300"/>
                </a:moveTo>
                <a:lnTo>
                  <a:pt x="331" y="123167"/>
                </a:lnTo>
                <a:lnTo>
                  <a:pt x="2333" y="137653"/>
                </a:lnTo>
                <a:lnTo>
                  <a:pt x="6048" y="151492"/>
                </a:lnTo>
                <a:lnTo>
                  <a:pt x="11360" y="164567"/>
                </a:lnTo>
                <a:lnTo>
                  <a:pt x="18152" y="176761"/>
                </a:lnTo>
                <a:lnTo>
                  <a:pt x="26310" y="187957"/>
                </a:lnTo>
                <a:lnTo>
                  <a:pt x="35716" y="198039"/>
                </a:lnTo>
                <a:lnTo>
                  <a:pt x="46255" y="206891"/>
                </a:lnTo>
                <a:lnTo>
                  <a:pt x="57811" y="214395"/>
                </a:lnTo>
                <a:lnTo>
                  <a:pt x="70268" y="220434"/>
                </a:lnTo>
                <a:lnTo>
                  <a:pt x="83511" y="224893"/>
                </a:lnTo>
                <a:lnTo>
                  <a:pt x="97422" y="227653"/>
                </a:lnTo>
                <a:lnTo>
                  <a:pt x="111886" y="228600"/>
                </a:lnTo>
                <a:lnTo>
                  <a:pt x="120656" y="228255"/>
                </a:lnTo>
                <a:lnTo>
                  <a:pt x="134820" y="226206"/>
                </a:lnTo>
                <a:lnTo>
                  <a:pt x="148357" y="222415"/>
                </a:lnTo>
                <a:lnTo>
                  <a:pt x="161152" y="216997"/>
                </a:lnTo>
                <a:lnTo>
                  <a:pt x="173091" y="210070"/>
                </a:lnTo>
                <a:lnTo>
                  <a:pt x="184057" y="201751"/>
                </a:lnTo>
                <a:lnTo>
                  <a:pt x="193936" y="192155"/>
                </a:lnTo>
                <a:lnTo>
                  <a:pt x="202611" y="181399"/>
                </a:lnTo>
                <a:lnTo>
                  <a:pt x="209967" y="169599"/>
                </a:lnTo>
                <a:lnTo>
                  <a:pt x="215890" y="156873"/>
                </a:lnTo>
                <a:lnTo>
                  <a:pt x="220263" y="143337"/>
                </a:lnTo>
                <a:lnTo>
                  <a:pt x="222972" y="129107"/>
                </a:lnTo>
                <a:lnTo>
                  <a:pt x="223900" y="114300"/>
                </a:lnTo>
                <a:lnTo>
                  <a:pt x="223562" y="105350"/>
                </a:lnTo>
                <a:lnTo>
                  <a:pt x="221549" y="90896"/>
                </a:lnTo>
                <a:lnTo>
                  <a:pt x="217826" y="77082"/>
                </a:lnTo>
                <a:lnTo>
                  <a:pt x="212507" y="64025"/>
                </a:lnTo>
                <a:lnTo>
                  <a:pt x="205708" y="51843"/>
                </a:lnTo>
                <a:lnTo>
                  <a:pt x="197545" y="40653"/>
                </a:lnTo>
                <a:lnTo>
                  <a:pt x="188133" y="30573"/>
                </a:lnTo>
                <a:lnTo>
                  <a:pt x="177586" y="21722"/>
                </a:lnTo>
                <a:lnTo>
                  <a:pt x="166022" y="14215"/>
                </a:lnTo>
                <a:lnTo>
                  <a:pt x="153554" y="8172"/>
                </a:lnTo>
                <a:lnTo>
                  <a:pt x="140299" y="3710"/>
                </a:lnTo>
                <a:lnTo>
                  <a:pt x="126371" y="947"/>
                </a:lnTo>
                <a:lnTo>
                  <a:pt x="111886" y="0"/>
                </a:lnTo>
                <a:lnTo>
                  <a:pt x="103230" y="337"/>
                </a:lnTo>
                <a:lnTo>
                  <a:pt x="89081" y="2380"/>
                </a:lnTo>
                <a:lnTo>
                  <a:pt x="75553" y="6172"/>
                </a:lnTo>
                <a:lnTo>
                  <a:pt x="62763" y="11593"/>
                </a:lnTo>
                <a:lnTo>
                  <a:pt x="50827" y="18527"/>
                </a:lnTo>
                <a:lnTo>
                  <a:pt x="39862" y="26855"/>
                </a:lnTo>
                <a:lnTo>
                  <a:pt x="29982" y="36460"/>
                </a:lnTo>
                <a:lnTo>
                  <a:pt x="21304" y="47224"/>
                </a:lnTo>
                <a:lnTo>
                  <a:pt x="13943" y="59029"/>
                </a:lnTo>
                <a:lnTo>
                  <a:pt x="8017" y="71757"/>
                </a:lnTo>
                <a:lnTo>
                  <a:pt x="3640" y="85290"/>
                </a:lnTo>
                <a:lnTo>
                  <a:pt x="929" y="99510"/>
                </a:lnTo>
                <a:lnTo>
                  <a:pt x="0" y="114300"/>
                </a:lnTo>
                <a:close/>
              </a:path>
            </a:pathLst>
          </a:custGeom>
          <a:solidFill>
            <a:srgbClr val="000090"/>
          </a:solidFill>
        </p:spPr>
        <p:txBody>
          <a:bodyPr wrap="square" lIns="0" tIns="0" rIns="0" bIns="0" rtlCol="0">
            <a:noAutofit/>
          </a:bodyPr>
          <a:lstStyle/>
          <a:p>
            <a:endParaRPr sz="1400">
              <a:latin typeface="+mj-lt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7110413" y="3975862"/>
            <a:ext cx="223900" cy="228600"/>
          </a:xfrm>
          <a:custGeom>
            <a:avLst/>
            <a:gdLst/>
            <a:ahLst/>
            <a:cxnLst/>
            <a:rect l="l" t="t" r="r" b="b"/>
            <a:pathLst>
              <a:path w="223900" h="228600">
                <a:moveTo>
                  <a:pt x="0" y="114300"/>
                </a:moveTo>
                <a:lnTo>
                  <a:pt x="929" y="99510"/>
                </a:lnTo>
                <a:lnTo>
                  <a:pt x="3640" y="85290"/>
                </a:lnTo>
                <a:lnTo>
                  <a:pt x="8017" y="71757"/>
                </a:lnTo>
                <a:lnTo>
                  <a:pt x="13943" y="59029"/>
                </a:lnTo>
                <a:lnTo>
                  <a:pt x="21304" y="47224"/>
                </a:lnTo>
                <a:lnTo>
                  <a:pt x="29982" y="36460"/>
                </a:lnTo>
                <a:lnTo>
                  <a:pt x="39862" y="26855"/>
                </a:lnTo>
                <a:lnTo>
                  <a:pt x="50827" y="18527"/>
                </a:lnTo>
                <a:lnTo>
                  <a:pt x="62763" y="11593"/>
                </a:lnTo>
                <a:lnTo>
                  <a:pt x="75553" y="6172"/>
                </a:lnTo>
                <a:lnTo>
                  <a:pt x="89081" y="2380"/>
                </a:lnTo>
                <a:lnTo>
                  <a:pt x="103230" y="337"/>
                </a:lnTo>
                <a:lnTo>
                  <a:pt x="111886" y="0"/>
                </a:lnTo>
                <a:lnTo>
                  <a:pt x="126371" y="947"/>
                </a:lnTo>
                <a:lnTo>
                  <a:pt x="140299" y="3710"/>
                </a:lnTo>
                <a:lnTo>
                  <a:pt x="153554" y="8172"/>
                </a:lnTo>
                <a:lnTo>
                  <a:pt x="166022" y="14215"/>
                </a:lnTo>
                <a:lnTo>
                  <a:pt x="177586" y="21722"/>
                </a:lnTo>
                <a:lnTo>
                  <a:pt x="188133" y="30573"/>
                </a:lnTo>
                <a:lnTo>
                  <a:pt x="197545" y="40653"/>
                </a:lnTo>
                <a:lnTo>
                  <a:pt x="205708" y="51843"/>
                </a:lnTo>
                <a:lnTo>
                  <a:pt x="212507" y="64025"/>
                </a:lnTo>
                <a:lnTo>
                  <a:pt x="217826" y="77082"/>
                </a:lnTo>
                <a:lnTo>
                  <a:pt x="221549" y="90896"/>
                </a:lnTo>
                <a:lnTo>
                  <a:pt x="223562" y="105350"/>
                </a:lnTo>
                <a:lnTo>
                  <a:pt x="223900" y="114300"/>
                </a:lnTo>
                <a:lnTo>
                  <a:pt x="222972" y="129107"/>
                </a:lnTo>
                <a:lnTo>
                  <a:pt x="220263" y="143337"/>
                </a:lnTo>
                <a:lnTo>
                  <a:pt x="215890" y="156873"/>
                </a:lnTo>
                <a:lnTo>
                  <a:pt x="209967" y="169599"/>
                </a:lnTo>
                <a:lnTo>
                  <a:pt x="202611" y="181399"/>
                </a:lnTo>
                <a:lnTo>
                  <a:pt x="193936" y="192155"/>
                </a:lnTo>
                <a:lnTo>
                  <a:pt x="184057" y="201751"/>
                </a:lnTo>
                <a:lnTo>
                  <a:pt x="173091" y="210070"/>
                </a:lnTo>
                <a:lnTo>
                  <a:pt x="161152" y="216997"/>
                </a:lnTo>
                <a:lnTo>
                  <a:pt x="148357" y="222415"/>
                </a:lnTo>
                <a:lnTo>
                  <a:pt x="134820" y="226206"/>
                </a:lnTo>
                <a:lnTo>
                  <a:pt x="120656" y="228255"/>
                </a:lnTo>
                <a:lnTo>
                  <a:pt x="111886" y="228600"/>
                </a:lnTo>
                <a:lnTo>
                  <a:pt x="97422" y="227653"/>
                </a:lnTo>
                <a:lnTo>
                  <a:pt x="83511" y="224893"/>
                </a:lnTo>
                <a:lnTo>
                  <a:pt x="70268" y="220434"/>
                </a:lnTo>
                <a:lnTo>
                  <a:pt x="57811" y="214395"/>
                </a:lnTo>
                <a:lnTo>
                  <a:pt x="46255" y="206891"/>
                </a:lnTo>
                <a:lnTo>
                  <a:pt x="35716" y="198039"/>
                </a:lnTo>
                <a:lnTo>
                  <a:pt x="26310" y="187957"/>
                </a:lnTo>
                <a:lnTo>
                  <a:pt x="18152" y="176761"/>
                </a:lnTo>
                <a:lnTo>
                  <a:pt x="11360" y="164567"/>
                </a:lnTo>
                <a:lnTo>
                  <a:pt x="6048" y="151492"/>
                </a:lnTo>
                <a:lnTo>
                  <a:pt x="2333" y="137653"/>
                </a:lnTo>
                <a:lnTo>
                  <a:pt x="331" y="123167"/>
                </a:lnTo>
                <a:lnTo>
                  <a:pt x="0" y="1143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400">
              <a:latin typeface="+mj-lt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7334314" y="3975862"/>
            <a:ext cx="223774" cy="228600"/>
          </a:xfrm>
          <a:custGeom>
            <a:avLst/>
            <a:gdLst/>
            <a:ahLst/>
            <a:cxnLst/>
            <a:rect l="l" t="t" r="r" b="b"/>
            <a:pathLst>
              <a:path w="223774" h="228600">
                <a:moveTo>
                  <a:pt x="0" y="114300"/>
                </a:moveTo>
                <a:lnTo>
                  <a:pt x="330" y="123167"/>
                </a:lnTo>
                <a:lnTo>
                  <a:pt x="2327" y="137653"/>
                </a:lnTo>
                <a:lnTo>
                  <a:pt x="6035" y="151492"/>
                </a:lnTo>
                <a:lnTo>
                  <a:pt x="11337" y="164567"/>
                </a:lnTo>
                <a:lnTo>
                  <a:pt x="18120" y="176761"/>
                </a:lnTo>
                <a:lnTo>
                  <a:pt x="26268" y="187957"/>
                </a:lnTo>
                <a:lnTo>
                  <a:pt x="35666" y="198039"/>
                </a:lnTo>
                <a:lnTo>
                  <a:pt x="46200" y="206891"/>
                </a:lnTo>
                <a:lnTo>
                  <a:pt x="57755" y="214395"/>
                </a:lnTo>
                <a:lnTo>
                  <a:pt x="70216" y="220434"/>
                </a:lnTo>
                <a:lnTo>
                  <a:pt x="83468" y="224893"/>
                </a:lnTo>
                <a:lnTo>
                  <a:pt x="97396" y="227653"/>
                </a:lnTo>
                <a:lnTo>
                  <a:pt x="111887" y="228600"/>
                </a:lnTo>
                <a:lnTo>
                  <a:pt x="120543" y="228263"/>
                </a:lnTo>
                <a:lnTo>
                  <a:pt x="134692" y="226224"/>
                </a:lnTo>
                <a:lnTo>
                  <a:pt x="148220" y="222440"/>
                </a:lnTo>
                <a:lnTo>
                  <a:pt x="161010" y="217028"/>
                </a:lnTo>
                <a:lnTo>
                  <a:pt x="172946" y="210104"/>
                </a:lnTo>
                <a:lnTo>
                  <a:pt x="183911" y="201786"/>
                </a:lnTo>
                <a:lnTo>
                  <a:pt x="193791" y="192188"/>
                </a:lnTo>
                <a:lnTo>
                  <a:pt x="202469" y="181430"/>
                </a:lnTo>
                <a:lnTo>
                  <a:pt x="209830" y="169627"/>
                </a:lnTo>
                <a:lnTo>
                  <a:pt x="215756" y="156895"/>
                </a:lnTo>
                <a:lnTo>
                  <a:pt x="220133" y="143352"/>
                </a:lnTo>
                <a:lnTo>
                  <a:pt x="222844" y="129115"/>
                </a:lnTo>
                <a:lnTo>
                  <a:pt x="223774" y="114300"/>
                </a:lnTo>
                <a:lnTo>
                  <a:pt x="223442" y="105448"/>
                </a:lnTo>
                <a:lnTo>
                  <a:pt x="221440" y="90983"/>
                </a:lnTo>
                <a:lnTo>
                  <a:pt x="217725" y="77157"/>
                </a:lnTo>
                <a:lnTo>
                  <a:pt x="212413" y="64088"/>
                </a:lnTo>
                <a:lnTo>
                  <a:pt x="205621" y="51895"/>
                </a:lnTo>
                <a:lnTo>
                  <a:pt x="197463" y="40694"/>
                </a:lnTo>
                <a:lnTo>
                  <a:pt x="188057" y="30605"/>
                </a:lnTo>
                <a:lnTo>
                  <a:pt x="177518" y="21744"/>
                </a:lnTo>
                <a:lnTo>
                  <a:pt x="165962" y="14231"/>
                </a:lnTo>
                <a:lnTo>
                  <a:pt x="153505" y="8181"/>
                </a:lnTo>
                <a:lnTo>
                  <a:pt x="140262" y="3714"/>
                </a:lnTo>
                <a:lnTo>
                  <a:pt x="126351" y="948"/>
                </a:lnTo>
                <a:lnTo>
                  <a:pt x="111887" y="0"/>
                </a:lnTo>
                <a:lnTo>
                  <a:pt x="103214" y="337"/>
                </a:lnTo>
                <a:lnTo>
                  <a:pt x="89044" y="2380"/>
                </a:lnTo>
                <a:lnTo>
                  <a:pt x="75503" y="6172"/>
                </a:lnTo>
                <a:lnTo>
                  <a:pt x="62708" y="11593"/>
                </a:lnTo>
                <a:lnTo>
                  <a:pt x="50771" y="18527"/>
                </a:lnTo>
                <a:lnTo>
                  <a:pt x="39809" y="26855"/>
                </a:lnTo>
                <a:lnTo>
                  <a:pt x="29936" y="36460"/>
                </a:lnTo>
                <a:lnTo>
                  <a:pt x="21267" y="47224"/>
                </a:lnTo>
                <a:lnTo>
                  <a:pt x="13917" y="59029"/>
                </a:lnTo>
                <a:lnTo>
                  <a:pt x="8000" y="71757"/>
                </a:lnTo>
                <a:lnTo>
                  <a:pt x="3632" y="85290"/>
                </a:lnTo>
                <a:lnTo>
                  <a:pt x="927" y="99510"/>
                </a:lnTo>
                <a:lnTo>
                  <a:pt x="0" y="1143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 sz="1400">
              <a:latin typeface="+mj-lt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7224713" y="2582037"/>
            <a:ext cx="223900" cy="228600"/>
          </a:xfrm>
          <a:custGeom>
            <a:avLst/>
            <a:gdLst/>
            <a:ahLst/>
            <a:cxnLst/>
            <a:rect l="l" t="t" r="r" b="b"/>
            <a:pathLst>
              <a:path w="223900" h="228600">
                <a:moveTo>
                  <a:pt x="0" y="114300"/>
                </a:moveTo>
                <a:lnTo>
                  <a:pt x="331" y="123167"/>
                </a:lnTo>
                <a:lnTo>
                  <a:pt x="2333" y="137653"/>
                </a:lnTo>
                <a:lnTo>
                  <a:pt x="6048" y="151492"/>
                </a:lnTo>
                <a:lnTo>
                  <a:pt x="11360" y="164567"/>
                </a:lnTo>
                <a:lnTo>
                  <a:pt x="18152" y="176761"/>
                </a:lnTo>
                <a:lnTo>
                  <a:pt x="26310" y="187957"/>
                </a:lnTo>
                <a:lnTo>
                  <a:pt x="35716" y="198039"/>
                </a:lnTo>
                <a:lnTo>
                  <a:pt x="46255" y="206891"/>
                </a:lnTo>
                <a:lnTo>
                  <a:pt x="57811" y="214395"/>
                </a:lnTo>
                <a:lnTo>
                  <a:pt x="70268" y="220434"/>
                </a:lnTo>
                <a:lnTo>
                  <a:pt x="83511" y="224893"/>
                </a:lnTo>
                <a:lnTo>
                  <a:pt x="97422" y="227653"/>
                </a:lnTo>
                <a:lnTo>
                  <a:pt x="111886" y="228600"/>
                </a:lnTo>
                <a:lnTo>
                  <a:pt x="120656" y="228255"/>
                </a:lnTo>
                <a:lnTo>
                  <a:pt x="134820" y="226206"/>
                </a:lnTo>
                <a:lnTo>
                  <a:pt x="148357" y="222415"/>
                </a:lnTo>
                <a:lnTo>
                  <a:pt x="161152" y="216997"/>
                </a:lnTo>
                <a:lnTo>
                  <a:pt x="173091" y="210070"/>
                </a:lnTo>
                <a:lnTo>
                  <a:pt x="184057" y="201751"/>
                </a:lnTo>
                <a:lnTo>
                  <a:pt x="193936" y="192155"/>
                </a:lnTo>
                <a:lnTo>
                  <a:pt x="202611" y="181399"/>
                </a:lnTo>
                <a:lnTo>
                  <a:pt x="209967" y="169599"/>
                </a:lnTo>
                <a:lnTo>
                  <a:pt x="215890" y="156873"/>
                </a:lnTo>
                <a:lnTo>
                  <a:pt x="220263" y="143337"/>
                </a:lnTo>
                <a:lnTo>
                  <a:pt x="222972" y="129107"/>
                </a:lnTo>
                <a:lnTo>
                  <a:pt x="223900" y="114300"/>
                </a:lnTo>
                <a:lnTo>
                  <a:pt x="223562" y="105350"/>
                </a:lnTo>
                <a:lnTo>
                  <a:pt x="221549" y="90896"/>
                </a:lnTo>
                <a:lnTo>
                  <a:pt x="217826" y="77082"/>
                </a:lnTo>
                <a:lnTo>
                  <a:pt x="212507" y="64025"/>
                </a:lnTo>
                <a:lnTo>
                  <a:pt x="205708" y="51843"/>
                </a:lnTo>
                <a:lnTo>
                  <a:pt x="197545" y="40653"/>
                </a:lnTo>
                <a:lnTo>
                  <a:pt x="188133" y="30573"/>
                </a:lnTo>
                <a:lnTo>
                  <a:pt x="177586" y="21722"/>
                </a:lnTo>
                <a:lnTo>
                  <a:pt x="166022" y="14215"/>
                </a:lnTo>
                <a:lnTo>
                  <a:pt x="153554" y="8172"/>
                </a:lnTo>
                <a:lnTo>
                  <a:pt x="140299" y="3710"/>
                </a:lnTo>
                <a:lnTo>
                  <a:pt x="126371" y="947"/>
                </a:lnTo>
                <a:lnTo>
                  <a:pt x="111886" y="0"/>
                </a:lnTo>
                <a:lnTo>
                  <a:pt x="103230" y="337"/>
                </a:lnTo>
                <a:lnTo>
                  <a:pt x="89081" y="2380"/>
                </a:lnTo>
                <a:lnTo>
                  <a:pt x="75553" y="6172"/>
                </a:lnTo>
                <a:lnTo>
                  <a:pt x="62763" y="11593"/>
                </a:lnTo>
                <a:lnTo>
                  <a:pt x="50827" y="18527"/>
                </a:lnTo>
                <a:lnTo>
                  <a:pt x="39862" y="26855"/>
                </a:lnTo>
                <a:lnTo>
                  <a:pt x="29982" y="36460"/>
                </a:lnTo>
                <a:lnTo>
                  <a:pt x="21304" y="47224"/>
                </a:lnTo>
                <a:lnTo>
                  <a:pt x="13943" y="59029"/>
                </a:lnTo>
                <a:lnTo>
                  <a:pt x="8017" y="71757"/>
                </a:lnTo>
                <a:lnTo>
                  <a:pt x="3640" y="85290"/>
                </a:lnTo>
                <a:lnTo>
                  <a:pt x="929" y="99510"/>
                </a:lnTo>
                <a:lnTo>
                  <a:pt x="0" y="1143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 sz="1400">
              <a:latin typeface="+mj-lt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7224713" y="2582037"/>
            <a:ext cx="223900" cy="228600"/>
          </a:xfrm>
          <a:custGeom>
            <a:avLst/>
            <a:gdLst/>
            <a:ahLst/>
            <a:cxnLst/>
            <a:rect l="l" t="t" r="r" b="b"/>
            <a:pathLst>
              <a:path w="223900" h="228600">
                <a:moveTo>
                  <a:pt x="0" y="114300"/>
                </a:moveTo>
                <a:lnTo>
                  <a:pt x="929" y="99510"/>
                </a:lnTo>
                <a:lnTo>
                  <a:pt x="3640" y="85290"/>
                </a:lnTo>
                <a:lnTo>
                  <a:pt x="8017" y="71757"/>
                </a:lnTo>
                <a:lnTo>
                  <a:pt x="13943" y="59029"/>
                </a:lnTo>
                <a:lnTo>
                  <a:pt x="21304" y="47224"/>
                </a:lnTo>
                <a:lnTo>
                  <a:pt x="29982" y="36460"/>
                </a:lnTo>
                <a:lnTo>
                  <a:pt x="39862" y="26855"/>
                </a:lnTo>
                <a:lnTo>
                  <a:pt x="50827" y="18527"/>
                </a:lnTo>
                <a:lnTo>
                  <a:pt x="62763" y="11593"/>
                </a:lnTo>
                <a:lnTo>
                  <a:pt x="75553" y="6172"/>
                </a:lnTo>
                <a:lnTo>
                  <a:pt x="89081" y="2380"/>
                </a:lnTo>
                <a:lnTo>
                  <a:pt x="103230" y="337"/>
                </a:lnTo>
                <a:lnTo>
                  <a:pt x="111886" y="0"/>
                </a:lnTo>
                <a:lnTo>
                  <a:pt x="126371" y="947"/>
                </a:lnTo>
                <a:lnTo>
                  <a:pt x="140299" y="3710"/>
                </a:lnTo>
                <a:lnTo>
                  <a:pt x="153554" y="8172"/>
                </a:lnTo>
                <a:lnTo>
                  <a:pt x="166022" y="14215"/>
                </a:lnTo>
                <a:lnTo>
                  <a:pt x="177586" y="21722"/>
                </a:lnTo>
                <a:lnTo>
                  <a:pt x="188133" y="30573"/>
                </a:lnTo>
                <a:lnTo>
                  <a:pt x="197545" y="40653"/>
                </a:lnTo>
                <a:lnTo>
                  <a:pt x="205708" y="51843"/>
                </a:lnTo>
                <a:lnTo>
                  <a:pt x="212507" y="64025"/>
                </a:lnTo>
                <a:lnTo>
                  <a:pt x="217826" y="77082"/>
                </a:lnTo>
                <a:lnTo>
                  <a:pt x="221549" y="90896"/>
                </a:lnTo>
                <a:lnTo>
                  <a:pt x="223562" y="105350"/>
                </a:lnTo>
                <a:lnTo>
                  <a:pt x="223900" y="114300"/>
                </a:lnTo>
                <a:lnTo>
                  <a:pt x="222972" y="129107"/>
                </a:lnTo>
                <a:lnTo>
                  <a:pt x="220263" y="143337"/>
                </a:lnTo>
                <a:lnTo>
                  <a:pt x="215890" y="156873"/>
                </a:lnTo>
                <a:lnTo>
                  <a:pt x="209967" y="169599"/>
                </a:lnTo>
                <a:lnTo>
                  <a:pt x="202611" y="181399"/>
                </a:lnTo>
                <a:lnTo>
                  <a:pt x="193936" y="192155"/>
                </a:lnTo>
                <a:lnTo>
                  <a:pt x="184057" y="201751"/>
                </a:lnTo>
                <a:lnTo>
                  <a:pt x="173091" y="210070"/>
                </a:lnTo>
                <a:lnTo>
                  <a:pt x="161152" y="216997"/>
                </a:lnTo>
                <a:lnTo>
                  <a:pt x="148357" y="222415"/>
                </a:lnTo>
                <a:lnTo>
                  <a:pt x="134820" y="226206"/>
                </a:lnTo>
                <a:lnTo>
                  <a:pt x="120656" y="228255"/>
                </a:lnTo>
                <a:lnTo>
                  <a:pt x="111886" y="228600"/>
                </a:lnTo>
                <a:lnTo>
                  <a:pt x="97422" y="227653"/>
                </a:lnTo>
                <a:lnTo>
                  <a:pt x="83511" y="224893"/>
                </a:lnTo>
                <a:lnTo>
                  <a:pt x="70268" y="220434"/>
                </a:lnTo>
                <a:lnTo>
                  <a:pt x="57811" y="214395"/>
                </a:lnTo>
                <a:lnTo>
                  <a:pt x="46255" y="206891"/>
                </a:lnTo>
                <a:lnTo>
                  <a:pt x="35716" y="198039"/>
                </a:lnTo>
                <a:lnTo>
                  <a:pt x="26310" y="187957"/>
                </a:lnTo>
                <a:lnTo>
                  <a:pt x="18152" y="176761"/>
                </a:lnTo>
                <a:lnTo>
                  <a:pt x="11360" y="164567"/>
                </a:lnTo>
                <a:lnTo>
                  <a:pt x="6048" y="151492"/>
                </a:lnTo>
                <a:lnTo>
                  <a:pt x="2333" y="137653"/>
                </a:lnTo>
                <a:lnTo>
                  <a:pt x="331" y="123167"/>
                </a:lnTo>
                <a:lnTo>
                  <a:pt x="0" y="1143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400">
              <a:latin typeface="+mj-lt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7196138" y="2794762"/>
            <a:ext cx="225425" cy="228600"/>
          </a:xfrm>
          <a:custGeom>
            <a:avLst/>
            <a:gdLst/>
            <a:ahLst/>
            <a:cxnLst/>
            <a:rect l="l" t="t" r="r" b="b"/>
            <a:pathLst>
              <a:path w="225425" h="228600">
                <a:moveTo>
                  <a:pt x="0" y="114300"/>
                </a:moveTo>
                <a:lnTo>
                  <a:pt x="386" y="123854"/>
                </a:lnTo>
                <a:lnTo>
                  <a:pt x="2470" y="138258"/>
                </a:lnTo>
                <a:lnTo>
                  <a:pt x="6259" y="152014"/>
                </a:lnTo>
                <a:lnTo>
                  <a:pt x="11639" y="165008"/>
                </a:lnTo>
                <a:lnTo>
                  <a:pt x="18495" y="177124"/>
                </a:lnTo>
                <a:lnTo>
                  <a:pt x="26712" y="188246"/>
                </a:lnTo>
                <a:lnTo>
                  <a:pt x="36178" y="198260"/>
                </a:lnTo>
                <a:lnTo>
                  <a:pt x="46777" y="207050"/>
                </a:lnTo>
                <a:lnTo>
                  <a:pt x="58395" y="214500"/>
                </a:lnTo>
                <a:lnTo>
                  <a:pt x="70918" y="220495"/>
                </a:lnTo>
                <a:lnTo>
                  <a:pt x="84232" y="224921"/>
                </a:lnTo>
                <a:lnTo>
                  <a:pt x="98223" y="227661"/>
                </a:lnTo>
                <a:lnTo>
                  <a:pt x="112775" y="228600"/>
                </a:lnTo>
                <a:lnTo>
                  <a:pt x="122082" y="228216"/>
                </a:lnTo>
                <a:lnTo>
                  <a:pt x="136273" y="226116"/>
                </a:lnTo>
                <a:lnTo>
                  <a:pt x="149832" y="222286"/>
                </a:lnTo>
                <a:lnTo>
                  <a:pt x="162645" y="216842"/>
                </a:lnTo>
                <a:lnTo>
                  <a:pt x="174596" y="209900"/>
                </a:lnTo>
                <a:lnTo>
                  <a:pt x="185571" y="201576"/>
                </a:lnTo>
                <a:lnTo>
                  <a:pt x="195456" y="191985"/>
                </a:lnTo>
                <a:lnTo>
                  <a:pt x="204135" y="181242"/>
                </a:lnTo>
                <a:lnTo>
                  <a:pt x="211493" y="169463"/>
                </a:lnTo>
                <a:lnTo>
                  <a:pt x="217416" y="156764"/>
                </a:lnTo>
                <a:lnTo>
                  <a:pt x="221788" y="143260"/>
                </a:lnTo>
                <a:lnTo>
                  <a:pt x="224496" y="129066"/>
                </a:lnTo>
                <a:lnTo>
                  <a:pt x="225425" y="114300"/>
                </a:lnTo>
                <a:lnTo>
                  <a:pt x="225046" y="104860"/>
                </a:lnTo>
                <a:lnTo>
                  <a:pt x="222972" y="90465"/>
                </a:lnTo>
                <a:lnTo>
                  <a:pt x="219191" y="76709"/>
                </a:lnTo>
                <a:lnTo>
                  <a:pt x="213819" y="63710"/>
                </a:lnTo>
                <a:lnTo>
                  <a:pt x="206969" y="51583"/>
                </a:lnTo>
                <a:lnTo>
                  <a:pt x="198758" y="40446"/>
                </a:lnTo>
                <a:lnTo>
                  <a:pt x="189298" y="30416"/>
                </a:lnTo>
                <a:lnTo>
                  <a:pt x="178706" y="21608"/>
                </a:lnTo>
                <a:lnTo>
                  <a:pt x="167097" y="14140"/>
                </a:lnTo>
                <a:lnTo>
                  <a:pt x="154584" y="8129"/>
                </a:lnTo>
                <a:lnTo>
                  <a:pt x="141283" y="3690"/>
                </a:lnTo>
                <a:lnTo>
                  <a:pt x="127309" y="942"/>
                </a:lnTo>
                <a:lnTo>
                  <a:pt x="112775" y="0"/>
                </a:lnTo>
                <a:lnTo>
                  <a:pt x="103354" y="392"/>
                </a:lnTo>
                <a:lnTo>
                  <a:pt x="89150" y="2507"/>
                </a:lnTo>
                <a:lnTo>
                  <a:pt x="75582" y="6352"/>
                </a:lnTo>
                <a:lnTo>
                  <a:pt x="62763" y="11810"/>
                </a:lnTo>
                <a:lnTo>
                  <a:pt x="50809" y="18765"/>
                </a:lnTo>
                <a:lnTo>
                  <a:pt x="39834" y="27100"/>
                </a:lnTo>
                <a:lnTo>
                  <a:pt x="29951" y="36698"/>
                </a:lnTo>
                <a:lnTo>
                  <a:pt x="21275" y="47444"/>
                </a:lnTo>
                <a:lnTo>
                  <a:pt x="13920" y="59220"/>
                </a:lnTo>
                <a:lnTo>
                  <a:pt x="8001" y="71910"/>
                </a:lnTo>
                <a:lnTo>
                  <a:pt x="3632" y="85397"/>
                </a:lnTo>
                <a:lnTo>
                  <a:pt x="927" y="99566"/>
                </a:lnTo>
                <a:lnTo>
                  <a:pt x="0" y="114300"/>
                </a:lnTo>
                <a:close/>
              </a:path>
            </a:pathLst>
          </a:custGeom>
          <a:solidFill>
            <a:srgbClr val="FF6600"/>
          </a:solidFill>
        </p:spPr>
        <p:txBody>
          <a:bodyPr wrap="square" lIns="0" tIns="0" rIns="0" bIns="0" rtlCol="0">
            <a:noAutofit/>
          </a:bodyPr>
          <a:lstStyle/>
          <a:p>
            <a:endParaRPr sz="1400">
              <a:latin typeface="+mj-lt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7196138" y="2794762"/>
            <a:ext cx="225425" cy="228600"/>
          </a:xfrm>
          <a:custGeom>
            <a:avLst/>
            <a:gdLst/>
            <a:ahLst/>
            <a:cxnLst/>
            <a:rect l="l" t="t" r="r" b="b"/>
            <a:pathLst>
              <a:path w="225425" h="228600">
                <a:moveTo>
                  <a:pt x="0" y="114300"/>
                </a:moveTo>
                <a:lnTo>
                  <a:pt x="927" y="99566"/>
                </a:lnTo>
                <a:lnTo>
                  <a:pt x="3632" y="85397"/>
                </a:lnTo>
                <a:lnTo>
                  <a:pt x="8001" y="71910"/>
                </a:lnTo>
                <a:lnTo>
                  <a:pt x="13920" y="59220"/>
                </a:lnTo>
                <a:lnTo>
                  <a:pt x="21275" y="47444"/>
                </a:lnTo>
                <a:lnTo>
                  <a:pt x="29951" y="36698"/>
                </a:lnTo>
                <a:lnTo>
                  <a:pt x="39834" y="27100"/>
                </a:lnTo>
                <a:lnTo>
                  <a:pt x="50809" y="18765"/>
                </a:lnTo>
                <a:lnTo>
                  <a:pt x="62763" y="11810"/>
                </a:lnTo>
                <a:lnTo>
                  <a:pt x="75582" y="6352"/>
                </a:lnTo>
                <a:lnTo>
                  <a:pt x="89150" y="2507"/>
                </a:lnTo>
                <a:lnTo>
                  <a:pt x="103354" y="392"/>
                </a:lnTo>
                <a:lnTo>
                  <a:pt x="112775" y="0"/>
                </a:lnTo>
                <a:lnTo>
                  <a:pt x="127309" y="942"/>
                </a:lnTo>
                <a:lnTo>
                  <a:pt x="141283" y="3690"/>
                </a:lnTo>
                <a:lnTo>
                  <a:pt x="154584" y="8129"/>
                </a:lnTo>
                <a:lnTo>
                  <a:pt x="167097" y="14140"/>
                </a:lnTo>
                <a:lnTo>
                  <a:pt x="178706" y="21608"/>
                </a:lnTo>
                <a:lnTo>
                  <a:pt x="189298" y="30416"/>
                </a:lnTo>
                <a:lnTo>
                  <a:pt x="198758" y="40446"/>
                </a:lnTo>
                <a:lnTo>
                  <a:pt x="206969" y="51583"/>
                </a:lnTo>
                <a:lnTo>
                  <a:pt x="213819" y="63710"/>
                </a:lnTo>
                <a:lnTo>
                  <a:pt x="219191" y="76709"/>
                </a:lnTo>
                <a:lnTo>
                  <a:pt x="222972" y="90465"/>
                </a:lnTo>
                <a:lnTo>
                  <a:pt x="225046" y="104860"/>
                </a:lnTo>
                <a:lnTo>
                  <a:pt x="225425" y="114300"/>
                </a:lnTo>
                <a:lnTo>
                  <a:pt x="224496" y="129066"/>
                </a:lnTo>
                <a:lnTo>
                  <a:pt x="221788" y="143260"/>
                </a:lnTo>
                <a:lnTo>
                  <a:pt x="217416" y="156764"/>
                </a:lnTo>
                <a:lnTo>
                  <a:pt x="211493" y="169463"/>
                </a:lnTo>
                <a:lnTo>
                  <a:pt x="204135" y="181242"/>
                </a:lnTo>
                <a:lnTo>
                  <a:pt x="195456" y="191985"/>
                </a:lnTo>
                <a:lnTo>
                  <a:pt x="185571" y="201576"/>
                </a:lnTo>
                <a:lnTo>
                  <a:pt x="174596" y="209900"/>
                </a:lnTo>
                <a:lnTo>
                  <a:pt x="162645" y="216842"/>
                </a:lnTo>
                <a:lnTo>
                  <a:pt x="149832" y="222286"/>
                </a:lnTo>
                <a:lnTo>
                  <a:pt x="136273" y="226116"/>
                </a:lnTo>
                <a:lnTo>
                  <a:pt x="122082" y="228216"/>
                </a:lnTo>
                <a:lnTo>
                  <a:pt x="112775" y="228600"/>
                </a:lnTo>
                <a:lnTo>
                  <a:pt x="98223" y="227661"/>
                </a:lnTo>
                <a:lnTo>
                  <a:pt x="84232" y="224921"/>
                </a:lnTo>
                <a:lnTo>
                  <a:pt x="70918" y="220495"/>
                </a:lnTo>
                <a:lnTo>
                  <a:pt x="58395" y="214500"/>
                </a:lnTo>
                <a:lnTo>
                  <a:pt x="46777" y="207050"/>
                </a:lnTo>
                <a:lnTo>
                  <a:pt x="36178" y="198260"/>
                </a:lnTo>
                <a:lnTo>
                  <a:pt x="26712" y="188246"/>
                </a:lnTo>
                <a:lnTo>
                  <a:pt x="18495" y="177124"/>
                </a:lnTo>
                <a:lnTo>
                  <a:pt x="11639" y="165008"/>
                </a:lnTo>
                <a:lnTo>
                  <a:pt x="6259" y="152014"/>
                </a:lnTo>
                <a:lnTo>
                  <a:pt x="2470" y="138258"/>
                </a:lnTo>
                <a:lnTo>
                  <a:pt x="386" y="123854"/>
                </a:lnTo>
                <a:lnTo>
                  <a:pt x="0" y="1143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400">
              <a:latin typeface="+mj-lt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7154863" y="3404362"/>
            <a:ext cx="223900" cy="228600"/>
          </a:xfrm>
          <a:custGeom>
            <a:avLst/>
            <a:gdLst/>
            <a:ahLst/>
            <a:cxnLst/>
            <a:rect l="l" t="t" r="r" b="b"/>
            <a:pathLst>
              <a:path w="223900" h="228600">
                <a:moveTo>
                  <a:pt x="0" y="114300"/>
                </a:moveTo>
                <a:lnTo>
                  <a:pt x="331" y="123167"/>
                </a:lnTo>
                <a:lnTo>
                  <a:pt x="2333" y="137653"/>
                </a:lnTo>
                <a:lnTo>
                  <a:pt x="6048" y="151492"/>
                </a:lnTo>
                <a:lnTo>
                  <a:pt x="11360" y="164567"/>
                </a:lnTo>
                <a:lnTo>
                  <a:pt x="18152" y="176761"/>
                </a:lnTo>
                <a:lnTo>
                  <a:pt x="26310" y="187957"/>
                </a:lnTo>
                <a:lnTo>
                  <a:pt x="35716" y="198039"/>
                </a:lnTo>
                <a:lnTo>
                  <a:pt x="46255" y="206891"/>
                </a:lnTo>
                <a:lnTo>
                  <a:pt x="57811" y="214395"/>
                </a:lnTo>
                <a:lnTo>
                  <a:pt x="70268" y="220434"/>
                </a:lnTo>
                <a:lnTo>
                  <a:pt x="83511" y="224893"/>
                </a:lnTo>
                <a:lnTo>
                  <a:pt x="97422" y="227653"/>
                </a:lnTo>
                <a:lnTo>
                  <a:pt x="111886" y="228600"/>
                </a:lnTo>
                <a:lnTo>
                  <a:pt x="120656" y="228255"/>
                </a:lnTo>
                <a:lnTo>
                  <a:pt x="134820" y="226206"/>
                </a:lnTo>
                <a:lnTo>
                  <a:pt x="148357" y="222415"/>
                </a:lnTo>
                <a:lnTo>
                  <a:pt x="161152" y="216997"/>
                </a:lnTo>
                <a:lnTo>
                  <a:pt x="173091" y="210070"/>
                </a:lnTo>
                <a:lnTo>
                  <a:pt x="184057" y="201751"/>
                </a:lnTo>
                <a:lnTo>
                  <a:pt x="193936" y="192155"/>
                </a:lnTo>
                <a:lnTo>
                  <a:pt x="202611" y="181399"/>
                </a:lnTo>
                <a:lnTo>
                  <a:pt x="209967" y="169599"/>
                </a:lnTo>
                <a:lnTo>
                  <a:pt x="215890" y="156873"/>
                </a:lnTo>
                <a:lnTo>
                  <a:pt x="220263" y="143337"/>
                </a:lnTo>
                <a:lnTo>
                  <a:pt x="222972" y="129107"/>
                </a:lnTo>
                <a:lnTo>
                  <a:pt x="223900" y="114300"/>
                </a:lnTo>
                <a:lnTo>
                  <a:pt x="223562" y="105350"/>
                </a:lnTo>
                <a:lnTo>
                  <a:pt x="221549" y="90896"/>
                </a:lnTo>
                <a:lnTo>
                  <a:pt x="217826" y="77082"/>
                </a:lnTo>
                <a:lnTo>
                  <a:pt x="212507" y="64025"/>
                </a:lnTo>
                <a:lnTo>
                  <a:pt x="205708" y="51843"/>
                </a:lnTo>
                <a:lnTo>
                  <a:pt x="197545" y="40653"/>
                </a:lnTo>
                <a:lnTo>
                  <a:pt x="188133" y="30573"/>
                </a:lnTo>
                <a:lnTo>
                  <a:pt x="177586" y="21722"/>
                </a:lnTo>
                <a:lnTo>
                  <a:pt x="166022" y="14215"/>
                </a:lnTo>
                <a:lnTo>
                  <a:pt x="153554" y="8172"/>
                </a:lnTo>
                <a:lnTo>
                  <a:pt x="140299" y="3710"/>
                </a:lnTo>
                <a:lnTo>
                  <a:pt x="126371" y="947"/>
                </a:lnTo>
                <a:lnTo>
                  <a:pt x="111886" y="0"/>
                </a:lnTo>
                <a:lnTo>
                  <a:pt x="103230" y="337"/>
                </a:lnTo>
                <a:lnTo>
                  <a:pt x="89081" y="2380"/>
                </a:lnTo>
                <a:lnTo>
                  <a:pt x="75553" y="6172"/>
                </a:lnTo>
                <a:lnTo>
                  <a:pt x="62763" y="11593"/>
                </a:lnTo>
                <a:lnTo>
                  <a:pt x="50827" y="18527"/>
                </a:lnTo>
                <a:lnTo>
                  <a:pt x="39862" y="26855"/>
                </a:lnTo>
                <a:lnTo>
                  <a:pt x="29982" y="36460"/>
                </a:lnTo>
                <a:lnTo>
                  <a:pt x="21304" y="47224"/>
                </a:lnTo>
                <a:lnTo>
                  <a:pt x="13943" y="59029"/>
                </a:lnTo>
                <a:lnTo>
                  <a:pt x="8017" y="71757"/>
                </a:lnTo>
                <a:lnTo>
                  <a:pt x="3640" y="85290"/>
                </a:lnTo>
                <a:lnTo>
                  <a:pt x="929" y="99510"/>
                </a:lnTo>
                <a:lnTo>
                  <a:pt x="0" y="11430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>
            <a:noAutofit/>
          </a:bodyPr>
          <a:lstStyle/>
          <a:p>
            <a:endParaRPr sz="1400">
              <a:latin typeface="+mj-lt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7154863" y="3404362"/>
            <a:ext cx="223900" cy="228600"/>
          </a:xfrm>
          <a:custGeom>
            <a:avLst/>
            <a:gdLst/>
            <a:ahLst/>
            <a:cxnLst/>
            <a:rect l="l" t="t" r="r" b="b"/>
            <a:pathLst>
              <a:path w="223900" h="228600">
                <a:moveTo>
                  <a:pt x="0" y="114300"/>
                </a:moveTo>
                <a:lnTo>
                  <a:pt x="929" y="99510"/>
                </a:lnTo>
                <a:lnTo>
                  <a:pt x="3640" y="85290"/>
                </a:lnTo>
                <a:lnTo>
                  <a:pt x="8017" y="71757"/>
                </a:lnTo>
                <a:lnTo>
                  <a:pt x="13943" y="59029"/>
                </a:lnTo>
                <a:lnTo>
                  <a:pt x="21304" y="47224"/>
                </a:lnTo>
                <a:lnTo>
                  <a:pt x="29982" y="36460"/>
                </a:lnTo>
                <a:lnTo>
                  <a:pt x="39862" y="26855"/>
                </a:lnTo>
                <a:lnTo>
                  <a:pt x="50827" y="18527"/>
                </a:lnTo>
                <a:lnTo>
                  <a:pt x="62763" y="11593"/>
                </a:lnTo>
                <a:lnTo>
                  <a:pt x="75553" y="6172"/>
                </a:lnTo>
                <a:lnTo>
                  <a:pt x="89081" y="2380"/>
                </a:lnTo>
                <a:lnTo>
                  <a:pt x="103230" y="337"/>
                </a:lnTo>
                <a:lnTo>
                  <a:pt x="111886" y="0"/>
                </a:lnTo>
                <a:lnTo>
                  <a:pt x="126371" y="947"/>
                </a:lnTo>
                <a:lnTo>
                  <a:pt x="140299" y="3710"/>
                </a:lnTo>
                <a:lnTo>
                  <a:pt x="153554" y="8172"/>
                </a:lnTo>
                <a:lnTo>
                  <a:pt x="166022" y="14215"/>
                </a:lnTo>
                <a:lnTo>
                  <a:pt x="177586" y="21722"/>
                </a:lnTo>
                <a:lnTo>
                  <a:pt x="188133" y="30573"/>
                </a:lnTo>
                <a:lnTo>
                  <a:pt x="197545" y="40653"/>
                </a:lnTo>
                <a:lnTo>
                  <a:pt x="205708" y="51843"/>
                </a:lnTo>
                <a:lnTo>
                  <a:pt x="212507" y="64025"/>
                </a:lnTo>
                <a:lnTo>
                  <a:pt x="217826" y="77082"/>
                </a:lnTo>
                <a:lnTo>
                  <a:pt x="221549" y="90896"/>
                </a:lnTo>
                <a:lnTo>
                  <a:pt x="223562" y="105350"/>
                </a:lnTo>
                <a:lnTo>
                  <a:pt x="223900" y="114300"/>
                </a:lnTo>
                <a:lnTo>
                  <a:pt x="222972" y="129107"/>
                </a:lnTo>
                <a:lnTo>
                  <a:pt x="220263" y="143337"/>
                </a:lnTo>
                <a:lnTo>
                  <a:pt x="215890" y="156873"/>
                </a:lnTo>
                <a:lnTo>
                  <a:pt x="209967" y="169599"/>
                </a:lnTo>
                <a:lnTo>
                  <a:pt x="202611" y="181399"/>
                </a:lnTo>
                <a:lnTo>
                  <a:pt x="193936" y="192155"/>
                </a:lnTo>
                <a:lnTo>
                  <a:pt x="184057" y="201751"/>
                </a:lnTo>
                <a:lnTo>
                  <a:pt x="173091" y="210070"/>
                </a:lnTo>
                <a:lnTo>
                  <a:pt x="161152" y="216997"/>
                </a:lnTo>
                <a:lnTo>
                  <a:pt x="148357" y="222415"/>
                </a:lnTo>
                <a:lnTo>
                  <a:pt x="134820" y="226206"/>
                </a:lnTo>
                <a:lnTo>
                  <a:pt x="120656" y="228255"/>
                </a:lnTo>
                <a:lnTo>
                  <a:pt x="111886" y="228600"/>
                </a:lnTo>
                <a:lnTo>
                  <a:pt x="97422" y="227653"/>
                </a:lnTo>
                <a:lnTo>
                  <a:pt x="83511" y="224893"/>
                </a:lnTo>
                <a:lnTo>
                  <a:pt x="70268" y="220434"/>
                </a:lnTo>
                <a:lnTo>
                  <a:pt x="57811" y="214395"/>
                </a:lnTo>
                <a:lnTo>
                  <a:pt x="46255" y="206891"/>
                </a:lnTo>
                <a:lnTo>
                  <a:pt x="35716" y="198039"/>
                </a:lnTo>
                <a:lnTo>
                  <a:pt x="26310" y="187957"/>
                </a:lnTo>
                <a:lnTo>
                  <a:pt x="18152" y="176761"/>
                </a:lnTo>
                <a:lnTo>
                  <a:pt x="11360" y="164567"/>
                </a:lnTo>
                <a:lnTo>
                  <a:pt x="6048" y="151492"/>
                </a:lnTo>
                <a:lnTo>
                  <a:pt x="2333" y="137653"/>
                </a:lnTo>
                <a:lnTo>
                  <a:pt x="331" y="123167"/>
                </a:lnTo>
                <a:lnTo>
                  <a:pt x="0" y="1143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400">
              <a:latin typeface="+mj-lt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7137464" y="3690112"/>
            <a:ext cx="223774" cy="228600"/>
          </a:xfrm>
          <a:custGeom>
            <a:avLst/>
            <a:gdLst/>
            <a:ahLst/>
            <a:cxnLst/>
            <a:rect l="l" t="t" r="r" b="b"/>
            <a:pathLst>
              <a:path w="223774" h="228600">
                <a:moveTo>
                  <a:pt x="0" y="114300"/>
                </a:moveTo>
                <a:lnTo>
                  <a:pt x="330" y="123167"/>
                </a:lnTo>
                <a:lnTo>
                  <a:pt x="2327" y="137653"/>
                </a:lnTo>
                <a:lnTo>
                  <a:pt x="6035" y="151492"/>
                </a:lnTo>
                <a:lnTo>
                  <a:pt x="11337" y="164567"/>
                </a:lnTo>
                <a:lnTo>
                  <a:pt x="18120" y="176761"/>
                </a:lnTo>
                <a:lnTo>
                  <a:pt x="26268" y="187957"/>
                </a:lnTo>
                <a:lnTo>
                  <a:pt x="35666" y="198039"/>
                </a:lnTo>
                <a:lnTo>
                  <a:pt x="46200" y="206891"/>
                </a:lnTo>
                <a:lnTo>
                  <a:pt x="57755" y="214395"/>
                </a:lnTo>
                <a:lnTo>
                  <a:pt x="70216" y="220434"/>
                </a:lnTo>
                <a:lnTo>
                  <a:pt x="83468" y="224893"/>
                </a:lnTo>
                <a:lnTo>
                  <a:pt x="97396" y="227653"/>
                </a:lnTo>
                <a:lnTo>
                  <a:pt x="111887" y="228600"/>
                </a:lnTo>
                <a:lnTo>
                  <a:pt x="120543" y="228263"/>
                </a:lnTo>
                <a:lnTo>
                  <a:pt x="134692" y="226224"/>
                </a:lnTo>
                <a:lnTo>
                  <a:pt x="148220" y="222440"/>
                </a:lnTo>
                <a:lnTo>
                  <a:pt x="161010" y="217028"/>
                </a:lnTo>
                <a:lnTo>
                  <a:pt x="172946" y="210104"/>
                </a:lnTo>
                <a:lnTo>
                  <a:pt x="183911" y="201786"/>
                </a:lnTo>
                <a:lnTo>
                  <a:pt x="193791" y="192188"/>
                </a:lnTo>
                <a:lnTo>
                  <a:pt x="202469" y="181430"/>
                </a:lnTo>
                <a:lnTo>
                  <a:pt x="209830" y="169627"/>
                </a:lnTo>
                <a:lnTo>
                  <a:pt x="215756" y="156895"/>
                </a:lnTo>
                <a:lnTo>
                  <a:pt x="220133" y="143352"/>
                </a:lnTo>
                <a:lnTo>
                  <a:pt x="222844" y="129115"/>
                </a:lnTo>
                <a:lnTo>
                  <a:pt x="223774" y="114300"/>
                </a:lnTo>
                <a:lnTo>
                  <a:pt x="223442" y="105448"/>
                </a:lnTo>
                <a:lnTo>
                  <a:pt x="221440" y="90983"/>
                </a:lnTo>
                <a:lnTo>
                  <a:pt x="217725" y="77157"/>
                </a:lnTo>
                <a:lnTo>
                  <a:pt x="212413" y="64088"/>
                </a:lnTo>
                <a:lnTo>
                  <a:pt x="205621" y="51895"/>
                </a:lnTo>
                <a:lnTo>
                  <a:pt x="197463" y="40694"/>
                </a:lnTo>
                <a:lnTo>
                  <a:pt x="188057" y="30605"/>
                </a:lnTo>
                <a:lnTo>
                  <a:pt x="177518" y="21744"/>
                </a:lnTo>
                <a:lnTo>
                  <a:pt x="165962" y="14231"/>
                </a:lnTo>
                <a:lnTo>
                  <a:pt x="153505" y="8181"/>
                </a:lnTo>
                <a:lnTo>
                  <a:pt x="140262" y="3714"/>
                </a:lnTo>
                <a:lnTo>
                  <a:pt x="126351" y="948"/>
                </a:lnTo>
                <a:lnTo>
                  <a:pt x="111887" y="0"/>
                </a:lnTo>
                <a:lnTo>
                  <a:pt x="103214" y="337"/>
                </a:lnTo>
                <a:lnTo>
                  <a:pt x="89044" y="2380"/>
                </a:lnTo>
                <a:lnTo>
                  <a:pt x="75503" y="6172"/>
                </a:lnTo>
                <a:lnTo>
                  <a:pt x="62708" y="11593"/>
                </a:lnTo>
                <a:lnTo>
                  <a:pt x="50771" y="18527"/>
                </a:lnTo>
                <a:lnTo>
                  <a:pt x="39809" y="26855"/>
                </a:lnTo>
                <a:lnTo>
                  <a:pt x="29936" y="36460"/>
                </a:lnTo>
                <a:lnTo>
                  <a:pt x="21267" y="47224"/>
                </a:lnTo>
                <a:lnTo>
                  <a:pt x="13917" y="59029"/>
                </a:lnTo>
                <a:lnTo>
                  <a:pt x="8000" y="71757"/>
                </a:lnTo>
                <a:lnTo>
                  <a:pt x="3632" y="85290"/>
                </a:lnTo>
                <a:lnTo>
                  <a:pt x="927" y="99510"/>
                </a:lnTo>
                <a:lnTo>
                  <a:pt x="0" y="114300"/>
                </a:lnTo>
                <a:close/>
              </a:path>
            </a:pathLst>
          </a:custGeom>
          <a:solidFill>
            <a:srgbClr val="008000"/>
          </a:solidFill>
        </p:spPr>
        <p:txBody>
          <a:bodyPr wrap="square" lIns="0" tIns="0" rIns="0" bIns="0" rtlCol="0">
            <a:noAutofit/>
          </a:bodyPr>
          <a:lstStyle/>
          <a:p>
            <a:endParaRPr sz="1400">
              <a:latin typeface="+mj-lt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7137464" y="3690112"/>
            <a:ext cx="223774" cy="228600"/>
          </a:xfrm>
          <a:custGeom>
            <a:avLst/>
            <a:gdLst/>
            <a:ahLst/>
            <a:cxnLst/>
            <a:rect l="l" t="t" r="r" b="b"/>
            <a:pathLst>
              <a:path w="223774" h="228600">
                <a:moveTo>
                  <a:pt x="0" y="114300"/>
                </a:moveTo>
                <a:lnTo>
                  <a:pt x="927" y="99510"/>
                </a:lnTo>
                <a:lnTo>
                  <a:pt x="3632" y="85290"/>
                </a:lnTo>
                <a:lnTo>
                  <a:pt x="8000" y="71757"/>
                </a:lnTo>
                <a:lnTo>
                  <a:pt x="13917" y="59029"/>
                </a:lnTo>
                <a:lnTo>
                  <a:pt x="21267" y="47224"/>
                </a:lnTo>
                <a:lnTo>
                  <a:pt x="29936" y="36460"/>
                </a:lnTo>
                <a:lnTo>
                  <a:pt x="39809" y="26855"/>
                </a:lnTo>
                <a:lnTo>
                  <a:pt x="50771" y="18527"/>
                </a:lnTo>
                <a:lnTo>
                  <a:pt x="62708" y="11593"/>
                </a:lnTo>
                <a:lnTo>
                  <a:pt x="75503" y="6172"/>
                </a:lnTo>
                <a:lnTo>
                  <a:pt x="89044" y="2380"/>
                </a:lnTo>
                <a:lnTo>
                  <a:pt x="103214" y="337"/>
                </a:lnTo>
                <a:lnTo>
                  <a:pt x="111887" y="0"/>
                </a:lnTo>
                <a:lnTo>
                  <a:pt x="126351" y="948"/>
                </a:lnTo>
                <a:lnTo>
                  <a:pt x="140262" y="3714"/>
                </a:lnTo>
                <a:lnTo>
                  <a:pt x="153505" y="8181"/>
                </a:lnTo>
                <a:lnTo>
                  <a:pt x="165962" y="14231"/>
                </a:lnTo>
                <a:lnTo>
                  <a:pt x="177518" y="21744"/>
                </a:lnTo>
                <a:lnTo>
                  <a:pt x="188057" y="30605"/>
                </a:lnTo>
                <a:lnTo>
                  <a:pt x="197463" y="40694"/>
                </a:lnTo>
                <a:lnTo>
                  <a:pt x="205621" y="51895"/>
                </a:lnTo>
                <a:lnTo>
                  <a:pt x="212413" y="64088"/>
                </a:lnTo>
                <a:lnTo>
                  <a:pt x="217725" y="77157"/>
                </a:lnTo>
                <a:lnTo>
                  <a:pt x="221440" y="90983"/>
                </a:lnTo>
                <a:lnTo>
                  <a:pt x="223442" y="105448"/>
                </a:lnTo>
                <a:lnTo>
                  <a:pt x="223774" y="114300"/>
                </a:lnTo>
                <a:lnTo>
                  <a:pt x="222844" y="129115"/>
                </a:lnTo>
                <a:lnTo>
                  <a:pt x="220133" y="143352"/>
                </a:lnTo>
                <a:lnTo>
                  <a:pt x="215756" y="156895"/>
                </a:lnTo>
                <a:lnTo>
                  <a:pt x="209830" y="169627"/>
                </a:lnTo>
                <a:lnTo>
                  <a:pt x="202469" y="181430"/>
                </a:lnTo>
                <a:lnTo>
                  <a:pt x="193791" y="192188"/>
                </a:lnTo>
                <a:lnTo>
                  <a:pt x="183911" y="201786"/>
                </a:lnTo>
                <a:lnTo>
                  <a:pt x="172946" y="210104"/>
                </a:lnTo>
                <a:lnTo>
                  <a:pt x="161010" y="217028"/>
                </a:lnTo>
                <a:lnTo>
                  <a:pt x="148220" y="222440"/>
                </a:lnTo>
                <a:lnTo>
                  <a:pt x="134692" y="226224"/>
                </a:lnTo>
                <a:lnTo>
                  <a:pt x="120543" y="228263"/>
                </a:lnTo>
                <a:lnTo>
                  <a:pt x="111887" y="228600"/>
                </a:lnTo>
                <a:lnTo>
                  <a:pt x="97396" y="227653"/>
                </a:lnTo>
                <a:lnTo>
                  <a:pt x="83468" y="224893"/>
                </a:lnTo>
                <a:lnTo>
                  <a:pt x="70216" y="220434"/>
                </a:lnTo>
                <a:lnTo>
                  <a:pt x="57755" y="214395"/>
                </a:lnTo>
                <a:lnTo>
                  <a:pt x="46200" y="206891"/>
                </a:lnTo>
                <a:lnTo>
                  <a:pt x="35666" y="198039"/>
                </a:lnTo>
                <a:lnTo>
                  <a:pt x="26268" y="187957"/>
                </a:lnTo>
                <a:lnTo>
                  <a:pt x="18120" y="176761"/>
                </a:lnTo>
                <a:lnTo>
                  <a:pt x="11337" y="164567"/>
                </a:lnTo>
                <a:lnTo>
                  <a:pt x="6035" y="151492"/>
                </a:lnTo>
                <a:lnTo>
                  <a:pt x="2327" y="137653"/>
                </a:lnTo>
                <a:lnTo>
                  <a:pt x="330" y="123167"/>
                </a:lnTo>
                <a:lnTo>
                  <a:pt x="0" y="1143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400">
              <a:latin typeface="+mj-lt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7093014" y="4310888"/>
            <a:ext cx="223774" cy="228600"/>
          </a:xfrm>
          <a:custGeom>
            <a:avLst/>
            <a:gdLst/>
            <a:ahLst/>
            <a:cxnLst/>
            <a:rect l="l" t="t" r="r" b="b"/>
            <a:pathLst>
              <a:path w="223774" h="228600">
                <a:moveTo>
                  <a:pt x="0" y="114300"/>
                </a:moveTo>
                <a:lnTo>
                  <a:pt x="330" y="123151"/>
                </a:lnTo>
                <a:lnTo>
                  <a:pt x="2327" y="137616"/>
                </a:lnTo>
                <a:lnTo>
                  <a:pt x="6035" y="151442"/>
                </a:lnTo>
                <a:lnTo>
                  <a:pt x="11337" y="164511"/>
                </a:lnTo>
                <a:lnTo>
                  <a:pt x="18120" y="176704"/>
                </a:lnTo>
                <a:lnTo>
                  <a:pt x="26268" y="187905"/>
                </a:lnTo>
                <a:lnTo>
                  <a:pt x="35666" y="197994"/>
                </a:lnTo>
                <a:lnTo>
                  <a:pt x="46200" y="206855"/>
                </a:lnTo>
                <a:lnTo>
                  <a:pt x="57755" y="214368"/>
                </a:lnTo>
                <a:lnTo>
                  <a:pt x="70216" y="220418"/>
                </a:lnTo>
                <a:lnTo>
                  <a:pt x="83468" y="224885"/>
                </a:lnTo>
                <a:lnTo>
                  <a:pt x="97396" y="227651"/>
                </a:lnTo>
                <a:lnTo>
                  <a:pt x="111887" y="228600"/>
                </a:lnTo>
                <a:lnTo>
                  <a:pt x="120543" y="228262"/>
                </a:lnTo>
                <a:lnTo>
                  <a:pt x="134692" y="226219"/>
                </a:lnTo>
                <a:lnTo>
                  <a:pt x="148220" y="222427"/>
                </a:lnTo>
                <a:lnTo>
                  <a:pt x="161010" y="217006"/>
                </a:lnTo>
                <a:lnTo>
                  <a:pt x="172946" y="210072"/>
                </a:lnTo>
                <a:lnTo>
                  <a:pt x="183911" y="201744"/>
                </a:lnTo>
                <a:lnTo>
                  <a:pt x="193791" y="192139"/>
                </a:lnTo>
                <a:lnTo>
                  <a:pt x="202469" y="181375"/>
                </a:lnTo>
                <a:lnTo>
                  <a:pt x="209830" y="169570"/>
                </a:lnTo>
                <a:lnTo>
                  <a:pt x="215756" y="156842"/>
                </a:lnTo>
                <a:lnTo>
                  <a:pt x="220133" y="143309"/>
                </a:lnTo>
                <a:lnTo>
                  <a:pt x="222844" y="129089"/>
                </a:lnTo>
                <a:lnTo>
                  <a:pt x="223774" y="114300"/>
                </a:lnTo>
                <a:lnTo>
                  <a:pt x="223442" y="105448"/>
                </a:lnTo>
                <a:lnTo>
                  <a:pt x="221440" y="90983"/>
                </a:lnTo>
                <a:lnTo>
                  <a:pt x="217725" y="77157"/>
                </a:lnTo>
                <a:lnTo>
                  <a:pt x="212413" y="64088"/>
                </a:lnTo>
                <a:lnTo>
                  <a:pt x="205621" y="51895"/>
                </a:lnTo>
                <a:lnTo>
                  <a:pt x="197463" y="40694"/>
                </a:lnTo>
                <a:lnTo>
                  <a:pt x="188057" y="30605"/>
                </a:lnTo>
                <a:lnTo>
                  <a:pt x="177518" y="21744"/>
                </a:lnTo>
                <a:lnTo>
                  <a:pt x="165962" y="14231"/>
                </a:lnTo>
                <a:lnTo>
                  <a:pt x="153505" y="8181"/>
                </a:lnTo>
                <a:lnTo>
                  <a:pt x="140262" y="3714"/>
                </a:lnTo>
                <a:lnTo>
                  <a:pt x="126351" y="948"/>
                </a:lnTo>
                <a:lnTo>
                  <a:pt x="111887" y="0"/>
                </a:lnTo>
                <a:lnTo>
                  <a:pt x="103214" y="337"/>
                </a:lnTo>
                <a:lnTo>
                  <a:pt x="89044" y="2380"/>
                </a:lnTo>
                <a:lnTo>
                  <a:pt x="75503" y="6172"/>
                </a:lnTo>
                <a:lnTo>
                  <a:pt x="62708" y="11593"/>
                </a:lnTo>
                <a:lnTo>
                  <a:pt x="50771" y="18527"/>
                </a:lnTo>
                <a:lnTo>
                  <a:pt x="39809" y="26855"/>
                </a:lnTo>
                <a:lnTo>
                  <a:pt x="29936" y="36460"/>
                </a:lnTo>
                <a:lnTo>
                  <a:pt x="21267" y="47224"/>
                </a:lnTo>
                <a:lnTo>
                  <a:pt x="13917" y="59029"/>
                </a:lnTo>
                <a:lnTo>
                  <a:pt x="8000" y="71757"/>
                </a:lnTo>
                <a:lnTo>
                  <a:pt x="3632" y="85290"/>
                </a:lnTo>
                <a:lnTo>
                  <a:pt x="927" y="99510"/>
                </a:lnTo>
                <a:lnTo>
                  <a:pt x="0" y="114300"/>
                </a:lnTo>
                <a:close/>
              </a:path>
            </a:pathLst>
          </a:custGeom>
          <a:solidFill>
            <a:srgbClr val="660066"/>
          </a:solidFill>
        </p:spPr>
        <p:txBody>
          <a:bodyPr wrap="square" lIns="0" tIns="0" rIns="0" bIns="0" rtlCol="0">
            <a:noAutofit/>
          </a:bodyPr>
          <a:lstStyle/>
          <a:p>
            <a:endParaRPr sz="1400">
              <a:latin typeface="+mj-lt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7093014" y="4310888"/>
            <a:ext cx="223774" cy="228600"/>
          </a:xfrm>
          <a:custGeom>
            <a:avLst/>
            <a:gdLst/>
            <a:ahLst/>
            <a:cxnLst/>
            <a:rect l="l" t="t" r="r" b="b"/>
            <a:pathLst>
              <a:path w="223774" h="228600">
                <a:moveTo>
                  <a:pt x="0" y="114300"/>
                </a:moveTo>
                <a:lnTo>
                  <a:pt x="927" y="99510"/>
                </a:lnTo>
                <a:lnTo>
                  <a:pt x="3632" y="85290"/>
                </a:lnTo>
                <a:lnTo>
                  <a:pt x="8000" y="71757"/>
                </a:lnTo>
                <a:lnTo>
                  <a:pt x="13917" y="59029"/>
                </a:lnTo>
                <a:lnTo>
                  <a:pt x="21267" y="47224"/>
                </a:lnTo>
                <a:lnTo>
                  <a:pt x="29936" y="36460"/>
                </a:lnTo>
                <a:lnTo>
                  <a:pt x="39809" y="26855"/>
                </a:lnTo>
                <a:lnTo>
                  <a:pt x="50771" y="18527"/>
                </a:lnTo>
                <a:lnTo>
                  <a:pt x="62708" y="11593"/>
                </a:lnTo>
                <a:lnTo>
                  <a:pt x="75503" y="6172"/>
                </a:lnTo>
                <a:lnTo>
                  <a:pt x="89044" y="2380"/>
                </a:lnTo>
                <a:lnTo>
                  <a:pt x="103214" y="337"/>
                </a:lnTo>
                <a:lnTo>
                  <a:pt x="111887" y="0"/>
                </a:lnTo>
                <a:lnTo>
                  <a:pt x="126351" y="948"/>
                </a:lnTo>
                <a:lnTo>
                  <a:pt x="140262" y="3714"/>
                </a:lnTo>
                <a:lnTo>
                  <a:pt x="153505" y="8181"/>
                </a:lnTo>
                <a:lnTo>
                  <a:pt x="165962" y="14231"/>
                </a:lnTo>
                <a:lnTo>
                  <a:pt x="177518" y="21744"/>
                </a:lnTo>
                <a:lnTo>
                  <a:pt x="188057" y="30605"/>
                </a:lnTo>
                <a:lnTo>
                  <a:pt x="197463" y="40694"/>
                </a:lnTo>
                <a:lnTo>
                  <a:pt x="205621" y="51895"/>
                </a:lnTo>
                <a:lnTo>
                  <a:pt x="212413" y="64088"/>
                </a:lnTo>
                <a:lnTo>
                  <a:pt x="217725" y="77157"/>
                </a:lnTo>
                <a:lnTo>
                  <a:pt x="221440" y="90983"/>
                </a:lnTo>
                <a:lnTo>
                  <a:pt x="223442" y="105448"/>
                </a:lnTo>
                <a:lnTo>
                  <a:pt x="223774" y="114300"/>
                </a:lnTo>
                <a:lnTo>
                  <a:pt x="222844" y="129089"/>
                </a:lnTo>
                <a:lnTo>
                  <a:pt x="220133" y="143309"/>
                </a:lnTo>
                <a:lnTo>
                  <a:pt x="215756" y="156842"/>
                </a:lnTo>
                <a:lnTo>
                  <a:pt x="209830" y="169570"/>
                </a:lnTo>
                <a:lnTo>
                  <a:pt x="202469" y="181375"/>
                </a:lnTo>
                <a:lnTo>
                  <a:pt x="193791" y="192139"/>
                </a:lnTo>
                <a:lnTo>
                  <a:pt x="183911" y="201744"/>
                </a:lnTo>
                <a:lnTo>
                  <a:pt x="172946" y="210072"/>
                </a:lnTo>
                <a:lnTo>
                  <a:pt x="161010" y="217006"/>
                </a:lnTo>
                <a:lnTo>
                  <a:pt x="148220" y="222427"/>
                </a:lnTo>
                <a:lnTo>
                  <a:pt x="134692" y="226219"/>
                </a:lnTo>
                <a:lnTo>
                  <a:pt x="120543" y="228262"/>
                </a:lnTo>
                <a:lnTo>
                  <a:pt x="111887" y="228600"/>
                </a:lnTo>
                <a:lnTo>
                  <a:pt x="97396" y="227651"/>
                </a:lnTo>
                <a:lnTo>
                  <a:pt x="83468" y="224885"/>
                </a:lnTo>
                <a:lnTo>
                  <a:pt x="70216" y="220418"/>
                </a:lnTo>
                <a:lnTo>
                  <a:pt x="57755" y="214368"/>
                </a:lnTo>
                <a:lnTo>
                  <a:pt x="46200" y="206855"/>
                </a:lnTo>
                <a:lnTo>
                  <a:pt x="35666" y="197994"/>
                </a:lnTo>
                <a:lnTo>
                  <a:pt x="26268" y="187905"/>
                </a:lnTo>
                <a:lnTo>
                  <a:pt x="18120" y="176704"/>
                </a:lnTo>
                <a:lnTo>
                  <a:pt x="11337" y="164511"/>
                </a:lnTo>
                <a:lnTo>
                  <a:pt x="6035" y="151442"/>
                </a:lnTo>
                <a:lnTo>
                  <a:pt x="2327" y="137616"/>
                </a:lnTo>
                <a:lnTo>
                  <a:pt x="330" y="123151"/>
                </a:lnTo>
                <a:lnTo>
                  <a:pt x="0" y="1143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400">
              <a:latin typeface="+mj-lt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6097461" y="2062226"/>
            <a:ext cx="310896" cy="27279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400">
              <a:latin typeface="+mj-lt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6194235" y="2197862"/>
            <a:ext cx="117855" cy="2528951"/>
          </a:xfrm>
          <a:custGeom>
            <a:avLst/>
            <a:gdLst/>
            <a:ahLst/>
            <a:cxnLst/>
            <a:rect l="l" t="t" r="r" b="b"/>
            <a:pathLst>
              <a:path w="117855" h="2528951">
                <a:moveTo>
                  <a:pt x="21970" y="113918"/>
                </a:moveTo>
                <a:lnTo>
                  <a:pt x="25400" y="107823"/>
                </a:lnTo>
                <a:lnTo>
                  <a:pt x="46227" y="72117"/>
                </a:lnTo>
                <a:lnTo>
                  <a:pt x="58928" y="50346"/>
                </a:lnTo>
                <a:lnTo>
                  <a:pt x="71627" y="72117"/>
                </a:lnTo>
                <a:lnTo>
                  <a:pt x="92455" y="107823"/>
                </a:lnTo>
                <a:lnTo>
                  <a:pt x="95885" y="113918"/>
                </a:lnTo>
                <a:lnTo>
                  <a:pt x="103758" y="115950"/>
                </a:lnTo>
                <a:lnTo>
                  <a:pt x="109727" y="112395"/>
                </a:lnTo>
                <a:lnTo>
                  <a:pt x="115824" y="108838"/>
                </a:lnTo>
                <a:lnTo>
                  <a:pt x="117855" y="101091"/>
                </a:lnTo>
                <a:lnTo>
                  <a:pt x="114300" y="94996"/>
                </a:lnTo>
                <a:lnTo>
                  <a:pt x="71627" y="25146"/>
                </a:lnTo>
                <a:lnTo>
                  <a:pt x="69850" y="31623"/>
                </a:lnTo>
                <a:lnTo>
                  <a:pt x="48005" y="31623"/>
                </a:lnTo>
                <a:lnTo>
                  <a:pt x="46227" y="25146"/>
                </a:lnTo>
                <a:lnTo>
                  <a:pt x="3555" y="94996"/>
                </a:lnTo>
                <a:lnTo>
                  <a:pt x="0" y="101091"/>
                </a:lnTo>
                <a:lnTo>
                  <a:pt x="2031" y="108838"/>
                </a:lnTo>
                <a:lnTo>
                  <a:pt x="8127" y="112395"/>
                </a:lnTo>
                <a:lnTo>
                  <a:pt x="14097" y="115950"/>
                </a:lnTo>
                <a:lnTo>
                  <a:pt x="21970" y="113918"/>
                </a:lnTo>
                <a:close/>
              </a:path>
              <a:path w="117855" h="2528951">
                <a:moveTo>
                  <a:pt x="71627" y="25146"/>
                </a:moveTo>
                <a:lnTo>
                  <a:pt x="114300" y="94996"/>
                </a:lnTo>
                <a:lnTo>
                  <a:pt x="58927" y="0"/>
                </a:lnTo>
                <a:lnTo>
                  <a:pt x="3555" y="94996"/>
                </a:lnTo>
                <a:lnTo>
                  <a:pt x="46227" y="25146"/>
                </a:lnTo>
                <a:lnTo>
                  <a:pt x="48005" y="31623"/>
                </a:lnTo>
                <a:lnTo>
                  <a:pt x="69850" y="31623"/>
                </a:lnTo>
                <a:lnTo>
                  <a:pt x="71627" y="25146"/>
                </a:lnTo>
                <a:close/>
              </a:path>
              <a:path w="117855" h="2528951">
                <a:moveTo>
                  <a:pt x="71627" y="2528951"/>
                </a:moveTo>
                <a:lnTo>
                  <a:pt x="71627" y="72117"/>
                </a:lnTo>
                <a:lnTo>
                  <a:pt x="58928" y="50346"/>
                </a:lnTo>
                <a:lnTo>
                  <a:pt x="46227" y="72117"/>
                </a:lnTo>
                <a:lnTo>
                  <a:pt x="46227" y="2528951"/>
                </a:lnTo>
                <a:lnTo>
                  <a:pt x="71627" y="25289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1400">
              <a:latin typeface="+mj-lt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6210237" y="4575302"/>
            <a:ext cx="2598420" cy="3108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400">
              <a:latin typeface="+mj-lt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6253163" y="4652010"/>
            <a:ext cx="2400300" cy="117855"/>
          </a:xfrm>
          <a:custGeom>
            <a:avLst/>
            <a:gdLst/>
            <a:ahLst/>
            <a:cxnLst/>
            <a:rect l="l" t="t" r="r" b="b"/>
            <a:pathLst>
              <a:path w="2400300" h="117855">
                <a:moveTo>
                  <a:pt x="2288031" y="109727"/>
                </a:moveTo>
                <a:lnTo>
                  <a:pt x="2291460" y="115823"/>
                </a:lnTo>
                <a:lnTo>
                  <a:pt x="2299334" y="117855"/>
                </a:lnTo>
                <a:lnTo>
                  <a:pt x="2305304" y="114300"/>
                </a:lnTo>
                <a:lnTo>
                  <a:pt x="2400300" y="58927"/>
                </a:lnTo>
                <a:lnTo>
                  <a:pt x="2305304" y="3555"/>
                </a:lnTo>
                <a:lnTo>
                  <a:pt x="2299334" y="0"/>
                </a:lnTo>
                <a:lnTo>
                  <a:pt x="2291460" y="2031"/>
                </a:lnTo>
                <a:lnTo>
                  <a:pt x="2288031" y="8127"/>
                </a:lnTo>
                <a:lnTo>
                  <a:pt x="2284476" y="14096"/>
                </a:lnTo>
                <a:lnTo>
                  <a:pt x="2286507" y="21970"/>
                </a:lnTo>
                <a:lnTo>
                  <a:pt x="2292604" y="25400"/>
                </a:lnTo>
                <a:lnTo>
                  <a:pt x="2328309" y="46228"/>
                </a:lnTo>
                <a:lnTo>
                  <a:pt x="2375154" y="46227"/>
                </a:lnTo>
                <a:lnTo>
                  <a:pt x="2375154" y="71627"/>
                </a:lnTo>
                <a:lnTo>
                  <a:pt x="2328309" y="71628"/>
                </a:lnTo>
                <a:lnTo>
                  <a:pt x="2292604" y="92455"/>
                </a:lnTo>
                <a:lnTo>
                  <a:pt x="2286507" y="95884"/>
                </a:lnTo>
                <a:lnTo>
                  <a:pt x="2284476" y="103758"/>
                </a:lnTo>
                <a:lnTo>
                  <a:pt x="2288031" y="109727"/>
                </a:lnTo>
                <a:close/>
              </a:path>
              <a:path w="2400300" h="117855">
                <a:moveTo>
                  <a:pt x="2375154" y="46227"/>
                </a:moveTo>
                <a:lnTo>
                  <a:pt x="2368804" y="48005"/>
                </a:lnTo>
                <a:lnTo>
                  <a:pt x="2368804" y="69850"/>
                </a:lnTo>
                <a:lnTo>
                  <a:pt x="2350080" y="58927"/>
                </a:lnTo>
                <a:lnTo>
                  <a:pt x="2368804" y="48005"/>
                </a:lnTo>
                <a:lnTo>
                  <a:pt x="2375154" y="46227"/>
                </a:lnTo>
                <a:lnTo>
                  <a:pt x="0" y="46227"/>
                </a:lnTo>
                <a:lnTo>
                  <a:pt x="0" y="71627"/>
                </a:lnTo>
                <a:lnTo>
                  <a:pt x="2375154" y="71627"/>
                </a:lnTo>
                <a:lnTo>
                  <a:pt x="2375154" y="46227"/>
                </a:lnTo>
                <a:close/>
              </a:path>
              <a:path w="2400300" h="117855">
                <a:moveTo>
                  <a:pt x="2368804" y="48005"/>
                </a:moveTo>
                <a:lnTo>
                  <a:pt x="2350080" y="58927"/>
                </a:lnTo>
                <a:lnTo>
                  <a:pt x="2368804" y="69850"/>
                </a:lnTo>
                <a:lnTo>
                  <a:pt x="2368804" y="480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1400">
              <a:latin typeface="+mj-lt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7132257" y="2062226"/>
            <a:ext cx="397764" cy="26639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400">
              <a:latin typeface="+mj-lt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7175564" y="2197862"/>
            <a:ext cx="249554" cy="2466467"/>
          </a:xfrm>
          <a:custGeom>
            <a:avLst/>
            <a:gdLst/>
            <a:ahLst/>
            <a:cxnLst/>
            <a:rect l="l" t="t" r="r" b="b"/>
            <a:pathLst>
              <a:path w="249554" h="2466467">
                <a:moveTo>
                  <a:pt x="240665" y="115824"/>
                </a:moveTo>
                <a:lnTo>
                  <a:pt x="246888" y="112775"/>
                </a:lnTo>
                <a:lnTo>
                  <a:pt x="249554" y="105155"/>
                </a:lnTo>
                <a:lnTo>
                  <a:pt x="246506" y="98933"/>
                </a:lnTo>
                <a:lnTo>
                  <a:pt x="209169" y="26035"/>
                </a:lnTo>
                <a:lnTo>
                  <a:pt x="206882" y="32385"/>
                </a:lnTo>
                <a:lnTo>
                  <a:pt x="185039" y="30734"/>
                </a:lnTo>
                <a:lnTo>
                  <a:pt x="183769" y="24129"/>
                </a:lnTo>
                <a:lnTo>
                  <a:pt x="136017" y="90550"/>
                </a:lnTo>
                <a:lnTo>
                  <a:pt x="131952" y="96392"/>
                </a:lnTo>
                <a:lnTo>
                  <a:pt x="133476" y="104266"/>
                </a:lnTo>
                <a:lnTo>
                  <a:pt x="139192" y="108203"/>
                </a:lnTo>
                <a:lnTo>
                  <a:pt x="145033" y="112267"/>
                </a:lnTo>
                <a:lnTo>
                  <a:pt x="152907" y="110743"/>
                </a:lnTo>
                <a:lnTo>
                  <a:pt x="156845" y="105028"/>
                </a:lnTo>
                <a:lnTo>
                  <a:pt x="180233" y="71073"/>
                </a:lnTo>
                <a:lnTo>
                  <a:pt x="194559" y="50276"/>
                </a:lnTo>
                <a:lnTo>
                  <a:pt x="205630" y="72999"/>
                </a:lnTo>
                <a:lnTo>
                  <a:pt x="223647" y="109981"/>
                </a:lnTo>
                <a:lnTo>
                  <a:pt x="226695" y="116331"/>
                </a:lnTo>
                <a:lnTo>
                  <a:pt x="234315" y="118999"/>
                </a:lnTo>
                <a:lnTo>
                  <a:pt x="240665" y="115824"/>
                </a:lnTo>
                <a:close/>
              </a:path>
              <a:path w="249554" h="2466467">
                <a:moveTo>
                  <a:pt x="205630" y="72999"/>
                </a:moveTo>
                <a:lnTo>
                  <a:pt x="194559" y="50276"/>
                </a:lnTo>
                <a:lnTo>
                  <a:pt x="180233" y="71073"/>
                </a:lnTo>
                <a:lnTo>
                  <a:pt x="0" y="2464435"/>
                </a:lnTo>
                <a:lnTo>
                  <a:pt x="25273" y="2466467"/>
                </a:lnTo>
                <a:lnTo>
                  <a:pt x="205630" y="72999"/>
                </a:lnTo>
                <a:close/>
              </a:path>
              <a:path w="249554" h="2466467">
                <a:moveTo>
                  <a:pt x="198374" y="0"/>
                </a:moveTo>
                <a:lnTo>
                  <a:pt x="136017" y="90550"/>
                </a:lnTo>
                <a:lnTo>
                  <a:pt x="183769" y="24129"/>
                </a:lnTo>
                <a:lnTo>
                  <a:pt x="185039" y="30734"/>
                </a:lnTo>
                <a:lnTo>
                  <a:pt x="206882" y="32385"/>
                </a:lnTo>
                <a:lnTo>
                  <a:pt x="209169" y="26035"/>
                </a:lnTo>
                <a:lnTo>
                  <a:pt x="246506" y="98933"/>
                </a:lnTo>
                <a:lnTo>
                  <a:pt x="1983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1400">
              <a:latin typeface="+mj-lt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7558088" y="2826512"/>
            <a:ext cx="347725" cy="3175"/>
          </a:xfrm>
          <a:custGeom>
            <a:avLst/>
            <a:gdLst/>
            <a:ahLst/>
            <a:cxnLst/>
            <a:rect l="l" t="t" r="r" b="b"/>
            <a:pathLst>
              <a:path w="347725" h="3175">
                <a:moveTo>
                  <a:pt x="0" y="0"/>
                </a:moveTo>
                <a:lnTo>
                  <a:pt x="347725" y="3175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400">
              <a:latin typeface="+mj-lt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7846886" y="2828163"/>
            <a:ext cx="117855" cy="2181225"/>
          </a:xfrm>
          <a:custGeom>
            <a:avLst/>
            <a:gdLst/>
            <a:ahLst/>
            <a:cxnLst/>
            <a:rect l="l" t="t" r="r" b="b"/>
            <a:pathLst>
              <a:path w="117855" h="2181225">
                <a:moveTo>
                  <a:pt x="46227" y="2156079"/>
                </a:moveTo>
                <a:lnTo>
                  <a:pt x="46261" y="2109223"/>
                </a:lnTo>
                <a:lnTo>
                  <a:pt x="25400" y="2073402"/>
                </a:lnTo>
                <a:lnTo>
                  <a:pt x="21971" y="2067433"/>
                </a:lnTo>
                <a:lnTo>
                  <a:pt x="14097" y="2065401"/>
                </a:lnTo>
                <a:lnTo>
                  <a:pt x="8127" y="2068830"/>
                </a:lnTo>
                <a:lnTo>
                  <a:pt x="2031" y="2072386"/>
                </a:lnTo>
                <a:lnTo>
                  <a:pt x="0" y="2080133"/>
                </a:lnTo>
                <a:lnTo>
                  <a:pt x="3555" y="2086229"/>
                </a:lnTo>
                <a:lnTo>
                  <a:pt x="58800" y="2181225"/>
                </a:lnTo>
                <a:lnTo>
                  <a:pt x="114300" y="2086356"/>
                </a:lnTo>
                <a:lnTo>
                  <a:pt x="71627" y="2156079"/>
                </a:lnTo>
                <a:lnTo>
                  <a:pt x="47878" y="2149729"/>
                </a:lnTo>
                <a:lnTo>
                  <a:pt x="46261" y="2109223"/>
                </a:lnTo>
                <a:lnTo>
                  <a:pt x="46227" y="2156079"/>
                </a:lnTo>
                <a:close/>
              </a:path>
              <a:path w="117855" h="2181225">
                <a:moveTo>
                  <a:pt x="96011" y="2067433"/>
                </a:moveTo>
                <a:lnTo>
                  <a:pt x="92455" y="2073529"/>
                </a:lnTo>
                <a:lnTo>
                  <a:pt x="71661" y="2109075"/>
                </a:lnTo>
                <a:lnTo>
                  <a:pt x="69850" y="2149729"/>
                </a:lnTo>
                <a:lnTo>
                  <a:pt x="58889" y="2130907"/>
                </a:lnTo>
                <a:lnTo>
                  <a:pt x="47751" y="0"/>
                </a:lnTo>
                <a:lnTo>
                  <a:pt x="46261" y="2109223"/>
                </a:lnTo>
                <a:lnTo>
                  <a:pt x="47878" y="2149729"/>
                </a:lnTo>
                <a:lnTo>
                  <a:pt x="71627" y="2156079"/>
                </a:lnTo>
                <a:lnTo>
                  <a:pt x="114300" y="2086356"/>
                </a:lnTo>
                <a:lnTo>
                  <a:pt x="117855" y="2080260"/>
                </a:lnTo>
                <a:lnTo>
                  <a:pt x="115824" y="2072513"/>
                </a:lnTo>
                <a:lnTo>
                  <a:pt x="109854" y="2068957"/>
                </a:lnTo>
                <a:lnTo>
                  <a:pt x="103758" y="2065401"/>
                </a:lnTo>
                <a:lnTo>
                  <a:pt x="96011" y="2067433"/>
                </a:lnTo>
                <a:close/>
              </a:path>
              <a:path w="117855" h="2181225">
                <a:moveTo>
                  <a:pt x="58889" y="2130907"/>
                </a:moveTo>
                <a:lnTo>
                  <a:pt x="69850" y="2149729"/>
                </a:lnTo>
                <a:lnTo>
                  <a:pt x="71661" y="2109075"/>
                </a:lnTo>
                <a:lnTo>
                  <a:pt x="73151" y="0"/>
                </a:lnTo>
                <a:lnTo>
                  <a:pt x="47751" y="0"/>
                </a:lnTo>
                <a:lnTo>
                  <a:pt x="58889" y="21309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1400">
              <a:latin typeface="+mj-lt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8116888" y="2718562"/>
            <a:ext cx="223900" cy="228600"/>
          </a:xfrm>
          <a:custGeom>
            <a:avLst/>
            <a:gdLst/>
            <a:ahLst/>
            <a:cxnLst/>
            <a:rect l="l" t="t" r="r" b="b"/>
            <a:pathLst>
              <a:path w="223900" h="228600">
                <a:moveTo>
                  <a:pt x="0" y="114300"/>
                </a:moveTo>
                <a:lnTo>
                  <a:pt x="331" y="123167"/>
                </a:lnTo>
                <a:lnTo>
                  <a:pt x="2333" y="137653"/>
                </a:lnTo>
                <a:lnTo>
                  <a:pt x="6048" y="151492"/>
                </a:lnTo>
                <a:lnTo>
                  <a:pt x="11360" y="164567"/>
                </a:lnTo>
                <a:lnTo>
                  <a:pt x="18152" y="176761"/>
                </a:lnTo>
                <a:lnTo>
                  <a:pt x="26310" y="187957"/>
                </a:lnTo>
                <a:lnTo>
                  <a:pt x="35716" y="198039"/>
                </a:lnTo>
                <a:lnTo>
                  <a:pt x="46255" y="206891"/>
                </a:lnTo>
                <a:lnTo>
                  <a:pt x="57811" y="214395"/>
                </a:lnTo>
                <a:lnTo>
                  <a:pt x="70268" y="220434"/>
                </a:lnTo>
                <a:lnTo>
                  <a:pt x="83511" y="224893"/>
                </a:lnTo>
                <a:lnTo>
                  <a:pt x="97422" y="227653"/>
                </a:lnTo>
                <a:lnTo>
                  <a:pt x="111886" y="228600"/>
                </a:lnTo>
                <a:lnTo>
                  <a:pt x="120656" y="228255"/>
                </a:lnTo>
                <a:lnTo>
                  <a:pt x="134820" y="226206"/>
                </a:lnTo>
                <a:lnTo>
                  <a:pt x="148357" y="222415"/>
                </a:lnTo>
                <a:lnTo>
                  <a:pt x="161152" y="216997"/>
                </a:lnTo>
                <a:lnTo>
                  <a:pt x="173091" y="210070"/>
                </a:lnTo>
                <a:lnTo>
                  <a:pt x="184057" y="201751"/>
                </a:lnTo>
                <a:lnTo>
                  <a:pt x="193936" y="192155"/>
                </a:lnTo>
                <a:lnTo>
                  <a:pt x="202611" y="181399"/>
                </a:lnTo>
                <a:lnTo>
                  <a:pt x="209967" y="169599"/>
                </a:lnTo>
                <a:lnTo>
                  <a:pt x="215890" y="156873"/>
                </a:lnTo>
                <a:lnTo>
                  <a:pt x="220263" y="143337"/>
                </a:lnTo>
                <a:lnTo>
                  <a:pt x="222972" y="129107"/>
                </a:lnTo>
                <a:lnTo>
                  <a:pt x="223900" y="114300"/>
                </a:lnTo>
                <a:lnTo>
                  <a:pt x="223562" y="105350"/>
                </a:lnTo>
                <a:lnTo>
                  <a:pt x="221549" y="90896"/>
                </a:lnTo>
                <a:lnTo>
                  <a:pt x="217826" y="77082"/>
                </a:lnTo>
                <a:lnTo>
                  <a:pt x="212507" y="64025"/>
                </a:lnTo>
                <a:lnTo>
                  <a:pt x="205708" y="51843"/>
                </a:lnTo>
                <a:lnTo>
                  <a:pt x="197545" y="40653"/>
                </a:lnTo>
                <a:lnTo>
                  <a:pt x="188133" y="30573"/>
                </a:lnTo>
                <a:lnTo>
                  <a:pt x="177586" y="21722"/>
                </a:lnTo>
                <a:lnTo>
                  <a:pt x="166022" y="14215"/>
                </a:lnTo>
                <a:lnTo>
                  <a:pt x="153554" y="8172"/>
                </a:lnTo>
                <a:lnTo>
                  <a:pt x="140299" y="3710"/>
                </a:lnTo>
                <a:lnTo>
                  <a:pt x="126371" y="947"/>
                </a:lnTo>
                <a:lnTo>
                  <a:pt x="111886" y="0"/>
                </a:lnTo>
                <a:lnTo>
                  <a:pt x="103230" y="337"/>
                </a:lnTo>
                <a:lnTo>
                  <a:pt x="89081" y="2380"/>
                </a:lnTo>
                <a:lnTo>
                  <a:pt x="75553" y="6172"/>
                </a:lnTo>
                <a:lnTo>
                  <a:pt x="62763" y="11593"/>
                </a:lnTo>
                <a:lnTo>
                  <a:pt x="50827" y="18527"/>
                </a:lnTo>
                <a:lnTo>
                  <a:pt x="39862" y="26855"/>
                </a:lnTo>
                <a:lnTo>
                  <a:pt x="29982" y="36460"/>
                </a:lnTo>
                <a:lnTo>
                  <a:pt x="21304" y="47224"/>
                </a:lnTo>
                <a:lnTo>
                  <a:pt x="13943" y="59029"/>
                </a:lnTo>
                <a:lnTo>
                  <a:pt x="8017" y="71757"/>
                </a:lnTo>
                <a:lnTo>
                  <a:pt x="3640" y="85290"/>
                </a:lnTo>
                <a:lnTo>
                  <a:pt x="929" y="99510"/>
                </a:lnTo>
                <a:lnTo>
                  <a:pt x="0" y="1143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 sz="1400">
              <a:latin typeface="+mj-lt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8116888" y="2718562"/>
            <a:ext cx="223900" cy="228600"/>
          </a:xfrm>
          <a:custGeom>
            <a:avLst/>
            <a:gdLst/>
            <a:ahLst/>
            <a:cxnLst/>
            <a:rect l="l" t="t" r="r" b="b"/>
            <a:pathLst>
              <a:path w="223900" h="228600">
                <a:moveTo>
                  <a:pt x="0" y="114300"/>
                </a:moveTo>
                <a:lnTo>
                  <a:pt x="929" y="99510"/>
                </a:lnTo>
                <a:lnTo>
                  <a:pt x="3640" y="85290"/>
                </a:lnTo>
                <a:lnTo>
                  <a:pt x="8017" y="71757"/>
                </a:lnTo>
                <a:lnTo>
                  <a:pt x="13943" y="59029"/>
                </a:lnTo>
                <a:lnTo>
                  <a:pt x="21304" y="47224"/>
                </a:lnTo>
                <a:lnTo>
                  <a:pt x="29982" y="36460"/>
                </a:lnTo>
                <a:lnTo>
                  <a:pt x="39862" y="26855"/>
                </a:lnTo>
                <a:lnTo>
                  <a:pt x="50827" y="18527"/>
                </a:lnTo>
                <a:lnTo>
                  <a:pt x="62763" y="11593"/>
                </a:lnTo>
                <a:lnTo>
                  <a:pt x="75553" y="6172"/>
                </a:lnTo>
                <a:lnTo>
                  <a:pt x="89081" y="2380"/>
                </a:lnTo>
                <a:lnTo>
                  <a:pt x="103230" y="337"/>
                </a:lnTo>
                <a:lnTo>
                  <a:pt x="111886" y="0"/>
                </a:lnTo>
                <a:lnTo>
                  <a:pt x="126371" y="947"/>
                </a:lnTo>
                <a:lnTo>
                  <a:pt x="140299" y="3710"/>
                </a:lnTo>
                <a:lnTo>
                  <a:pt x="153554" y="8172"/>
                </a:lnTo>
                <a:lnTo>
                  <a:pt x="166022" y="14215"/>
                </a:lnTo>
                <a:lnTo>
                  <a:pt x="177586" y="21722"/>
                </a:lnTo>
                <a:lnTo>
                  <a:pt x="188133" y="30573"/>
                </a:lnTo>
                <a:lnTo>
                  <a:pt x="197545" y="40653"/>
                </a:lnTo>
                <a:lnTo>
                  <a:pt x="205708" y="51843"/>
                </a:lnTo>
                <a:lnTo>
                  <a:pt x="212507" y="64025"/>
                </a:lnTo>
                <a:lnTo>
                  <a:pt x="217826" y="77082"/>
                </a:lnTo>
                <a:lnTo>
                  <a:pt x="221549" y="90896"/>
                </a:lnTo>
                <a:lnTo>
                  <a:pt x="223562" y="105350"/>
                </a:lnTo>
                <a:lnTo>
                  <a:pt x="223900" y="114300"/>
                </a:lnTo>
                <a:lnTo>
                  <a:pt x="222972" y="129107"/>
                </a:lnTo>
                <a:lnTo>
                  <a:pt x="220263" y="143337"/>
                </a:lnTo>
                <a:lnTo>
                  <a:pt x="215890" y="156873"/>
                </a:lnTo>
                <a:lnTo>
                  <a:pt x="209967" y="169599"/>
                </a:lnTo>
                <a:lnTo>
                  <a:pt x="202611" y="181399"/>
                </a:lnTo>
                <a:lnTo>
                  <a:pt x="193936" y="192155"/>
                </a:lnTo>
                <a:lnTo>
                  <a:pt x="184057" y="201751"/>
                </a:lnTo>
                <a:lnTo>
                  <a:pt x="173091" y="210070"/>
                </a:lnTo>
                <a:lnTo>
                  <a:pt x="161152" y="216997"/>
                </a:lnTo>
                <a:lnTo>
                  <a:pt x="148357" y="222415"/>
                </a:lnTo>
                <a:lnTo>
                  <a:pt x="134820" y="226206"/>
                </a:lnTo>
                <a:lnTo>
                  <a:pt x="120656" y="228255"/>
                </a:lnTo>
                <a:lnTo>
                  <a:pt x="111886" y="228600"/>
                </a:lnTo>
                <a:lnTo>
                  <a:pt x="97422" y="227653"/>
                </a:lnTo>
                <a:lnTo>
                  <a:pt x="83511" y="224893"/>
                </a:lnTo>
                <a:lnTo>
                  <a:pt x="70268" y="220434"/>
                </a:lnTo>
                <a:lnTo>
                  <a:pt x="57811" y="214395"/>
                </a:lnTo>
                <a:lnTo>
                  <a:pt x="46255" y="206891"/>
                </a:lnTo>
                <a:lnTo>
                  <a:pt x="35716" y="198039"/>
                </a:lnTo>
                <a:lnTo>
                  <a:pt x="26310" y="187957"/>
                </a:lnTo>
                <a:lnTo>
                  <a:pt x="18152" y="176761"/>
                </a:lnTo>
                <a:lnTo>
                  <a:pt x="11360" y="164567"/>
                </a:lnTo>
                <a:lnTo>
                  <a:pt x="6048" y="151492"/>
                </a:lnTo>
                <a:lnTo>
                  <a:pt x="2333" y="137653"/>
                </a:lnTo>
                <a:lnTo>
                  <a:pt x="331" y="123167"/>
                </a:lnTo>
                <a:lnTo>
                  <a:pt x="0" y="1143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400">
              <a:latin typeface="+mj-lt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8116888" y="2718562"/>
            <a:ext cx="223900" cy="228600"/>
          </a:xfrm>
          <a:custGeom>
            <a:avLst/>
            <a:gdLst/>
            <a:ahLst/>
            <a:cxnLst/>
            <a:rect l="l" t="t" r="r" b="b"/>
            <a:pathLst>
              <a:path w="223900" h="228600">
                <a:moveTo>
                  <a:pt x="0" y="114300"/>
                </a:moveTo>
                <a:lnTo>
                  <a:pt x="331" y="123167"/>
                </a:lnTo>
                <a:lnTo>
                  <a:pt x="2333" y="137653"/>
                </a:lnTo>
                <a:lnTo>
                  <a:pt x="6048" y="151492"/>
                </a:lnTo>
                <a:lnTo>
                  <a:pt x="11360" y="164567"/>
                </a:lnTo>
                <a:lnTo>
                  <a:pt x="18152" y="176761"/>
                </a:lnTo>
                <a:lnTo>
                  <a:pt x="26310" y="187957"/>
                </a:lnTo>
                <a:lnTo>
                  <a:pt x="35716" y="198039"/>
                </a:lnTo>
                <a:lnTo>
                  <a:pt x="46255" y="206891"/>
                </a:lnTo>
                <a:lnTo>
                  <a:pt x="57811" y="214395"/>
                </a:lnTo>
                <a:lnTo>
                  <a:pt x="70268" y="220434"/>
                </a:lnTo>
                <a:lnTo>
                  <a:pt x="83511" y="224893"/>
                </a:lnTo>
                <a:lnTo>
                  <a:pt x="97422" y="227653"/>
                </a:lnTo>
                <a:lnTo>
                  <a:pt x="111886" y="228600"/>
                </a:lnTo>
                <a:lnTo>
                  <a:pt x="120656" y="228255"/>
                </a:lnTo>
                <a:lnTo>
                  <a:pt x="134820" y="226206"/>
                </a:lnTo>
                <a:lnTo>
                  <a:pt x="148357" y="222415"/>
                </a:lnTo>
                <a:lnTo>
                  <a:pt x="161152" y="216997"/>
                </a:lnTo>
                <a:lnTo>
                  <a:pt x="173091" y="210070"/>
                </a:lnTo>
                <a:lnTo>
                  <a:pt x="184057" y="201751"/>
                </a:lnTo>
                <a:lnTo>
                  <a:pt x="193936" y="192155"/>
                </a:lnTo>
                <a:lnTo>
                  <a:pt x="202611" y="181399"/>
                </a:lnTo>
                <a:lnTo>
                  <a:pt x="209967" y="169599"/>
                </a:lnTo>
                <a:lnTo>
                  <a:pt x="215890" y="156873"/>
                </a:lnTo>
                <a:lnTo>
                  <a:pt x="220263" y="143337"/>
                </a:lnTo>
                <a:lnTo>
                  <a:pt x="222972" y="129107"/>
                </a:lnTo>
                <a:lnTo>
                  <a:pt x="223900" y="114300"/>
                </a:lnTo>
                <a:lnTo>
                  <a:pt x="223562" y="105350"/>
                </a:lnTo>
                <a:lnTo>
                  <a:pt x="221549" y="90896"/>
                </a:lnTo>
                <a:lnTo>
                  <a:pt x="217826" y="77082"/>
                </a:lnTo>
                <a:lnTo>
                  <a:pt x="212507" y="64025"/>
                </a:lnTo>
                <a:lnTo>
                  <a:pt x="205708" y="51843"/>
                </a:lnTo>
                <a:lnTo>
                  <a:pt x="197545" y="40653"/>
                </a:lnTo>
                <a:lnTo>
                  <a:pt x="188133" y="30573"/>
                </a:lnTo>
                <a:lnTo>
                  <a:pt x="177586" y="21722"/>
                </a:lnTo>
                <a:lnTo>
                  <a:pt x="166022" y="14215"/>
                </a:lnTo>
                <a:lnTo>
                  <a:pt x="153554" y="8172"/>
                </a:lnTo>
                <a:lnTo>
                  <a:pt x="140299" y="3710"/>
                </a:lnTo>
                <a:lnTo>
                  <a:pt x="126371" y="947"/>
                </a:lnTo>
                <a:lnTo>
                  <a:pt x="111886" y="0"/>
                </a:lnTo>
                <a:lnTo>
                  <a:pt x="103230" y="337"/>
                </a:lnTo>
                <a:lnTo>
                  <a:pt x="89081" y="2380"/>
                </a:lnTo>
                <a:lnTo>
                  <a:pt x="75553" y="6172"/>
                </a:lnTo>
                <a:lnTo>
                  <a:pt x="62763" y="11593"/>
                </a:lnTo>
                <a:lnTo>
                  <a:pt x="50827" y="18527"/>
                </a:lnTo>
                <a:lnTo>
                  <a:pt x="39862" y="26855"/>
                </a:lnTo>
                <a:lnTo>
                  <a:pt x="29982" y="36460"/>
                </a:lnTo>
                <a:lnTo>
                  <a:pt x="21304" y="47224"/>
                </a:lnTo>
                <a:lnTo>
                  <a:pt x="13943" y="59029"/>
                </a:lnTo>
                <a:lnTo>
                  <a:pt x="8017" y="71757"/>
                </a:lnTo>
                <a:lnTo>
                  <a:pt x="3640" y="85290"/>
                </a:lnTo>
                <a:lnTo>
                  <a:pt x="929" y="99510"/>
                </a:lnTo>
                <a:lnTo>
                  <a:pt x="0" y="1143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 sz="1400">
              <a:latin typeface="+mj-lt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6712014" y="2629662"/>
            <a:ext cx="1438275" cy="169925"/>
          </a:xfrm>
          <a:custGeom>
            <a:avLst/>
            <a:gdLst/>
            <a:ahLst/>
            <a:cxnLst/>
            <a:rect l="l" t="t" r="r" b="b"/>
            <a:pathLst>
              <a:path w="1438275" h="169925">
                <a:moveTo>
                  <a:pt x="0" y="0"/>
                </a:moveTo>
                <a:lnTo>
                  <a:pt x="1438275" y="169925"/>
                </a:lnTo>
              </a:path>
            </a:pathLst>
          </a:custGeom>
          <a:ln w="25400">
            <a:solidFill>
              <a:srgbClr val="0000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 sz="1400">
              <a:latin typeface="+mj-lt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6712014" y="2851912"/>
            <a:ext cx="1436624" cy="169925"/>
          </a:xfrm>
          <a:custGeom>
            <a:avLst/>
            <a:gdLst/>
            <a:ahLst/>
            <a:cxnLst/>
            <a:rect l="l" t="t" r="r" b="b"/>
            <a:pathLst>
              <a:path w="1436624" h="169925">
                <a:moveTo>
                  <a:pt x="0" y="0"/>
                </a:moveTo>
                <a:lnTo>
                  <a:pt x="1436624" y="169925"/>
                </a:lnTo>
              </a:path>
            </a:pathLst>
          </a:custGeom>
          <a:ln w="25399">
            <a:solidFill>
              <a:srgbClr val="0000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 sz="1400">
              <a:latin typeface="+mj-lt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7387908" y="2708148"/>
            <a:ext cx="198754" cy="239405"/>
          </a:xfrm>
          <a:custGeom>
            <a:avLst/>
            <a:gdLst/>
            <a:ahLst/>
            <a:cxnLst/>
            <a:rect l="l" t="t" r="r" b="b"/>
            <a:pathLst>
              <a:path w="198754" h="239405">
                <a:moveTo>
                  <a:pt x="30860" y="0"/>
                </a:moveTo>
                <a:lnTo>
                  <a:pt x="51070" y="2841"/>
                </a:lnTo>
                <a:lnTo>
                  <a:pt x="70552" y="5782"/>
                </a:lnTo>
                <a:lnTo>
                  <a:pt x="89171" y="8792"/>
                </a:lnTo>
                <a:lnTo>
                  <a:pt x="106794" y="11840"/>
                </a:lnTo>
                <a:lnTo>
                  <a:pt x="123285" y="14896"/>
                </a:lnTo>
                <a:lnTo>
                  <a:pt x="138510" y="17929"/>
                </a:lnTo>
                <a:lnTo>
                  <a:pt x="152334" y="20909"/>
                </a:lnTo>
                <a:lnTo>
                  <a:pt x="164623" y="23805"/>
                </a:lnTo>
                <a:lnTo>
                  <a:pt x="175242" y="26587"/>
                </a:lnTo>
                <a:lnTo>
                  <a:pt x="184056" y="29224"/>
                </a:lnTo>
                <a:lnTo>
                  <a:pt x="195733" y="33941"/>
                </a:lnTo>
                <a:lnTo>
                  <a:pt x="198754" y="37211"/>
                </a:lnTo>
                <a:lnTo>
                  <a:pt x="171830" y="235457"/>
                </a:lnTo>
                <a:lnTo>
                  <a:pt x="160743" y="238900"/>
                </a:lnTo>
                <a:lnTo>
                  <a:pt x="143024" y="239405"/>
                </a:lnTo>
                <a:lnTo>
                  <a:pt x="131483" y="239141"/>
                </a:lnTo>
                <a:lnTo>
                  <a:pt x="118340" y="238541"/>
                </a:lnTo>
                <a:lnTo>
                  <a:pt x="103732" y="237612"/>
                </a:lnTo>
                <a:lnTo>
                  <a:pt x="87800" y="236360"/>
                </a:lnTo>
                <a:lnTo>
                  <a:pt x="70681" y="234791"/>
                </a:lnTo>
                <a:lnTo>
                  <a:pt x="52514" y="232913"/>
                </a:lnTo>
                <a:lnTo>
                  <a:pt x="33439" y="230732"/>
                </a:lnTo>
                <a:lnTo>
                  <a:pt x="13595" y="228255"/>
                </a:lnTo>
                <a:lnTo>
                  <a:pt x="0" y="226440"/>
                </a:lnTo>
              </a:path>
            </a:pathLst>
          </a:custGeom>
          <a:ln w="253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400">
              <a:latin typeface="+mj-lt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6775514" y="3632962"/>
            <a:ext cx="223774" cy="228600"/>
          </a:xfrm>
          <a:custGeom>
            <a:avLst/>
            <a:gdLst/>
            <a:ahLst/>
            <a:cxnLst/>
            <a:rect l="l" t="t" r="r" b="b"/>
            <a:pathLst>
              <a:path w="223774" h="228600">
                <a:moveTo>
                  <a:pt x="0" y="114300"/>
                </a:moveTo>
                <a:lnTo>
                  <a:pt x="330" y="123167"/>
                </a:lnTo>
                <a:lnTo>
                  <a:pt x="2327" y="137653"/>
                </a:lnTo>
                <a:lnTo>
                  <a:pt x="6035" y="151492"/>
                </a:lnTo>
                <a:lnTo>
                  <a:pt x="11337" y="164567"/>
                </a:lnTo>
                <a:lnTo>
                  <a:pt x="18120" y="176761"/>
                </a:lnTo>
                <a:lnTo>
                  <a:pt x="26268" y="187957"/>
                </a:lnTo>
                <a:lnTo>
                  <a:pt x="35666" y="198039"/>
                </a:lnTo>
                <a:lnTo>
                  <a:pt x="46200" y="206891"/>
                </a:lnTo>
                <a:lnTo>
                  <a:pt x="57755" y="214395"/>
                </a:lnTo>
                <a:lnTo>
                  <a:pt x="70216" y="220434"/>
                </a:lnTo>
                <a:lnTo>
                  <a:pt x="83468" y="224893"/>
                </a:lnTo>
                <a:lnTo>
                  <a:pt x="97396" y="227653"/>
                </a:lnTo>
                <a:lnTo>
                  <a:pt x="111887" y="228600"/>
                </a:lnTo>
                <a:lnTo>
                  <a:pt x="120543" y="228263"/>
                </a:lnTo>
                <a:lnTo>
                  <a:pt x="134692" y="226224"/>
                </a:lnTo>
                <a:lnTo>
                  <a:pt x="148220" y="222440"/>
                </a:lnTo>
                <a:lnTo>
                  <a:pt x="161010" y="217028"/>
                </a:lnTo>
                <a:lnTo>
                  <a:pt x="172946" y="210104"/>
                </a:lnTo>
                <a:lnTo>
                  <a:pt x="183911" y="201786"/>
                </a:lnTo>
                <a:lnTo>
                  <a:pt x="193791" y="192188"/>
                </a:lnTo>
                <a:lnTo>
                  <a:pt x="202469" y="181430"/>
                </a:lnTo>
                <a:lnTo>
                  <a:pt x="209830" y="169627"/>
                </a:lnTo>
                <a:lnTo>
                  <a:pt x="215756" y="156895"/>
                </a:lnTo>
                <a:lnTo>
                  <a:pt x="220133" y="143352"/>
                </a:lnTo>
                <a:lnTo>
                  <a:pt x="222844" y="129115"/>
                </a:lnTo>
                <a:lnTo>
                  <a:pt x="223774" y="114300"/>
                </a:lnTo>
                <a:lnTo>
                  <a:pt x="223442" y="105448"/>
                </a:lnTo>
                <a:lnTo>
                  <a:pt x="221440" y="90983"/>
                </a:lnTo>
                <a:lnTo>
                  <a:pt x="217725" y="77157"/>
                </a:lnTo>
                <a:lnTo>
                  <a:pt x="212413" y="64088"/>
                </a:lnTo>
                <a:lnTo>
                  <a:pt x="205621" y="51895"/>
                </a:lnTo>
                <a:lnTo>
                  <a:pt x="197463" y="40694"/>
                </a:lnTo>
                <a:lnTo>
                  <a:pt x="188057" y="30605"/>
                </a:lnTo>
                <a:lnTo>
                  <a:pt x="177518" y="21744"/>
                </a:lnTo>
                <a:lnTo>
                  <a:pt x="165962" y="14231"/>
                </a:lnTo>
                <a:lnTo>
                  <a:pt x="153505" y="8181"/>
                </a:lnTo>
                <a:lnTo>
                  <a:pt x="140262" y="3714"/>
                </a:lnTo>
                <a:lnTo>
                  <a:pt x="126351" y="948"/>
                </a:lnTo>
                <a:lnTo>
                  <a:pt x="111887" y="0"/>
                </a:lnTo>
                <a:lnTo>
                  <a:pt x="103214" y="337"/>
                </a:lnTo>
                <a:lnTo>
                  <a:pt x="89044" y="2380"/>
                </a:lnTo>
                <a:lnTo>
                  <a:pt x="75503" y="6172"/>
                </a:lnTo>
                <a:lnTo>
                  <a:pt x="62708" y="11593"/>
                </a:lnTo>
                <a:lnTo>
                  <a:pt x="50771" y="18527"/>
                </a:lnTo>
                <a:lnTo>
                  <a:pt x="39809" y="26855"/>
                </a:lnTo>
                <a:lnTo>
                  <a:pt x="29936" y="36460"/>
                </a:lnTo>
                <a:lnTo>
                  <a:pt x="21267" y="47224"/>
                </a:lnTo>
                <a:lnTo>
                  <a:pt x="13917" y="59029"/>
                </a:lnTo>
                <a:lnTo>
                  <a:pt x="8000" y="71757"/>
                </a:lnTo>
                <a:lnTo>
                  <a:pt x="3632" y="85290"/>
                </a:lnTo>
                <a:lnTo>
                  <a:pt x="927" y="99510"/>
                </a:lnTo>
                <a:lnTo>
                  <a:pt x="0" y="114300"/>
                </a:lnTo>
                <a:close/>
              </a:path>
            </a:pathLst>
          </a:custGeom>
          <a:solidFill>
            <a:srgbClr val="008000"/>
          </a:solidFill>
        </p:spPr>
        <p:txBody>
          <a:bodyPr wrap="square" lIns="0" tIns="0" rIns="0" bIns="0" rtlCol="0">
            <a:noAutofit/>
          </a:bodyPr>
          <a:lstStyle/>
          <a:p>
            <a:endParaRPr sz="1400">
              <a:latin typeface="+mj-lt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6775514" y="3632962"/>
            <a:ext cx="223774" cy="228600"/>
          </a:xfrm>
          <a:custGeom>
            <a:avLst/>
            <a:gdLst/>
            <a:ahLst/>
            <a:cxnLst/>
            <a:rect l="l" t="t" r="r" b="b"/>
            <a:pathLst>
              <a:path w="223774" h="228600">
                <a:moveTo>
                  <a:pt x="0" y="114300"/>
                </a:moveTo>
                <a:lnTo>
                  <a:pt x="927" y="99510"/>
                </a:lnTo>
                <a:lnTo>
                  <a:pt x="3632" y="85290"/>
                </a:lnTo>
                <a:lnTo>
                  <a:pt x="8000" y="71757"/>
                </a:lnTo>
                <a:lnTo>
                  <a:pt x="13917" y="59029"/>
                </a:lnTo>
                <a:lnTo>
                  <a:pt x="21267" y="47224"/>
                </a:lnTo>
                <a:lnTo>
                  <a:pt x="29936" y="36460"/>
                </a:lnTo>
                <a:lnTo>
                  <a:pt x="39809" y="26855"/>
                </a:lnTo>
                <a:lnTo>
                  <a:pt x="50771" y="18527"/>
                </a:lnTo>
                <a:lnTo>
                  <a:pt x="62708" y="11593"/>
                </a:lnTo>
                <a:lnTo>
                  <a:pt x="75503" y="6172"/>
                </a:lnTo>
                <a:lnTo>
                  <a:pt x="89044" y="2380"/>
                </a:lnTo>
                <a:lnTo>
                  <a:pt x="103214" y="337"/>
                </a:lnTo>
                <a:lnTo>
                  <a:pt x="111887" y="0"/>
                </a:lnTo>
                <a:lnTo>
                  <a:pt x="126351" y="948"/>
                </a:lnTo>
                <a:lnTo>
                  <a:pt x="140262" y="3714"/>
                </a:lnTo>
                <a:lnTo>
                  <a:pt x="153505" y="8181"/>
                </a:lnTo>
                <a:lnTo>
                  <a:pt x="165962" y="14231"/>
                </a:lnTo>
                <a:lnTo>
                  <a:pt x="177518" y="21744"/>
                </a:lnTo>
                <a:lnTo>
                  <a:pt x="188057" y="30605"/>
                </a:lnTo>
                <a:lnTo>
                  <a:pt x="197463" y="40694"/>
                </a:lnTo>
                <a:lnTo>
                  <a:pt x="205621" y="51895"/>
                </a:lnTo>
                <a:lnTo>
                  <a:pt x="212413" y="64088"/>
                </a:lnTo>
                <a:lnTo>
                  <a:pt x="217725" y="77157"/>
                </a:lnTo>
                <a:lnTo>
                  <a:pt x="221440" y="90983"/>
                </a:lnTo>
                <a:lnTo>
                  <a:pt x="223442" y="105448"/>
                </a:lnTo>
                <a:lnTo>
                  <a:pt x="223774" y="114300"/>
                </a:lnTo>
                <a:lnTo>
                  <a:pt x="222844" y="129115"/>
                </a:lnTo>
                <a:lnTo>
                  <a:pt x="220133" y="143352"/>
                </a:lnTo>
                <a:lnTo>
                  <a:pt x="215756" y="156895"/>
                </a:lnTo>
                <a:lnTo>
                  <a:pt x="209830" y="169627"/>
                </a:lnTo>
                <a:lnTo>
                  <a:pt x="202469" y="181430"/>
                </a:lnTo>
                <a:lnTo>
                  <a:pt x="193791" y="192188"/>
                </a:lnTo>
                <a:lnTo>
                  <a:pt x="183911" y="201786"/>
                </a:lnTo>
                <a:lnTo>
                  <a:pt x="172946" y="210104"/>
                </a:lnTo>
                <a:lnTo>
                  <a:pt x="161010" y="217028"/>
                </a:lnTo>
                <a:lnTo>
                  <a:pt x="148220" y="222440"/>
                </a:lnTo>
                <a:lnTo>
                  <a:pt x="134692" y="226224"/>
                </a:lnTo>
                <a:lnTo>
                  <a:pt x="120543" y="228263"/>
                </a:lnTo>
                <a:lnTo>
                  <a:pt x="111887" y="228600"/>
                </a:lnTo>
                <a:lnTo>
                  <a:pt x="97396" y="227653"/>
                </a:lnTo>
                <a:lnTo>
                  <a:pt x="83468" y="224893"/>
                </a:lnTo>
                <a:lnTo>
                  <a:pt x="70216" y="220434"/>
                </a:lnTo>
                <a:lnTo>
                  <a:pt x="57755" y="214395"/>
                </a:lnTo>
                <a:lnTo>
                  <a:pt x="46200" y="206891"/>
                </a:lnTo>
                <a:lnTo>
                  <a:pt x="35666" y="198039"/>
                </a:lnTo>
                <a:lnTo>
                  <a:pt x="26268" y="187957"/>
                </a:lnTo>
                <a:lnTo>
                  <a:pt x="18120" y="176761"/>
                </a:lnTo>
                <a:lnTo>
                  <a:pt x="11337" y="164567"/>
                </a:lnTo>
                <a:lnTo>
                  <a:pt x="6035" y="151492"/>
                </a:lnTo>
                <a:lnTo>
                  <a:pt x="2327" y="137653"/>
                </a:lnTo>
                <a:lnTo>
                  <a:pt x="330" y="123167"/>
                </a:lnTo>
                <a:lnTo>
                  <a:pt x="0" y="1143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400">
              <a:latin typeface="+mj-lt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6775514" y="3632962"/>
            <a:ext cx="223774" cy="228600"/>
          </a:xfrm>
          <a:custGeom>
            <a:avLst/>
            <a:gdLst/>
            <a:ahLst/>
            <a:cxnLst/>
            <a:rect l="l" t="t" r="r" b="b"/>
            <a:pathLst>
              <a:path w="223774" h="228600">
                <a:moveTo>
                  <a:pt x="0" y="114300"/>
                </a:moveTo>
                <a:lnTo>
                  <a:pt x="330" y="123167"/>
                </a:lnTo>
                <a:lnTo>
                  <a:pt x="2327" y="137653"/>
                </a:lnTo>
                <a:lnTo>
                  <a:pt x="6035" y="151492"/>
                </a:lnTo>
                <a:lnTo>
                  <a:pt x="11337" y="164567"/>
                </a:lnTo>
                <a:lnTo>
                  <a:pt x="18120" y="176761"/>
                </a:lnTo>
                <a:lnTo>
                  <a:pt x="26268" y="187957"/>
                </a:lnTo>
                <a:lnTo>
                  <a:pt x="35666" y="198039"/>
                </a:lnTo>
                <a:lnTo>
                  <a:pt x="46200" y="206891"/>
                </a:lnTo>
                <a:lnTo>
                  <a:pt x="57755" y="214395"/>
                </a:lnTo>
                <a:lnTo>
                  <a:pt x="70216" y="220434"/>
                </a:lnTo>
                <a:lnTo>
                  <a:pt x="83468" y="224893"/>
                </a:lnTo>
                <a:lnTo>
                  <a:pt x="97396" y="227653"/>
                </a:lnTo>
                <a:lnTo>
                  <a:pt x="111887" y="228600"/>
                </a:lnTo>
                <a:lnTo>
                  <a:pt x="120543" y="228263"/>
                </a:lnTo>
                <a:lnTo>
                  <a:pt x="134692" y="226224"/>
                </a:lnTo>
                <a:lnTo>
                  <a:pt x="148220" y="222440"/>
                </a:lnTo>
                <a:lnTo>
                  <a:pt x="161010" y="217028"/>
                </a:lnTo>
                <a:lnTo>
                  <a:pt x="172946" y="210104"/>
                </a:lnTo>
                <a:lnTo>
                  <a:pt x="183911" y="201786"/>
                </a:lnTo>
                <a:lnTo>
                  <a:pt x="193791" y="192188"/>
                </a:lnTo>
                <a:lnTo>
                  <a:pt x="202469" y="181430"/>
                </a:lnTo>
                <a:lnTo>
                  <a:pt x="209830" y="169627"/>
                </a:lnTo>
                <a:lnTo>
                  <a:pt x="215756" y="156895"/>
                </a:lnTo>
                <a:lnTo>
                  <a:pt x="220133" y="143352"/>
                </a:lnTo>
                <a:lnTo>
                  <a:pt x="222844" y="129115"/>
                </a:lnTo>
                <a:lnTo>
                  <a:pt x="223774" y="114300"/>
                </a:lnTo>
                <a:lnTo>
                  <a:pt x="223442" y="105448"/>
                </a:lnTo>
                <a:lnTo>
                  <a:pt x="221440" y="90983"/>
                </a:lnTo>
                <a:lnTo>
                  <a:pt x="217725" y="77157"/>
                </a:lnTo>
                <a:lnTo>
                  <a:pt x="212413" y="64088"/>
                </a:lnTo>
                <a:lnTo>
                  <a:pt x="205621" y="51895"/>
                </a:lnTo>
                <a:lnTo>
                  <a:pt x="197463" y="40694"/>
                </a:lnTo>
                <a:lnTo>
                  <a:pt x="188057" y="30605"/>
                </a:lnTo>
                <a:lnTo>
                  <a:pt x="177518" y="21744"/>
                </a:lnTo>
                <a:lnTo>
                  <a:pt x="165962" y="14231"/>
                </a:lnTo>
                <a:lnTo>
                  <a:pt x="153505" y="8181"/>
                </a:lnTo>
                <a:lnTo>
                  <a:pt x="140262" y="3714"/>
                </a:lnTo>
                <a:lnTo>
                  <a:pt x="126351" y="948"/>
                </a:lnTo>
                <a:lnTo>
                  <a:pt x="111887" y="0"/>
                </a:lnTo>
                <a:lnTo>
                  <a:pt x="103214" y="337"/>
                </a:lnTo>
                <a:lnTo>
                  <a:pt x="89044" y="2380"/>
                </a:lnTo>
                <a:lnTo>
                  <a:pt x="75503" y="6172"/>
                </a:lnTo>
                <a:lnTo>
                  <a:pt x="62708" y="11593"/>
                </a:lnTo>
                <a:lnTo>
                  <a:pt x="50771" y="18527"/>
                </a:lnTo>
                <a:lnTo>
                  <a:pt x="39809" y="26855"/>
                </a:lnTo>
                <a:lnTo>
                  <a:pt x="29936" y="36460"/>
                </a:lnTo>
                <a:lnTo>
                  <a:pt x="21267" y="47224"/>
                </a:lnTo>
                <a:lnTo>
                  <a:pt x="13917" y="59029"/>
                </a:lnTo>
                <a:lnTo>
                  <a:pt x="8000" y="71757"/>
                </a:lnTo>
                <a:lnTo>
                  <a:pt x="3632" y="85290"/>
                </a:lnTo>
                <a:lnTo>
                  <a:pt x="927" y="99510"/>
                </a:lnTo>
                <a:lnTo>
                  <a:pt x="0" y="1143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 sz="1400">
              <a:latin typeface="+mj-lt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6712014" y="4204462"/>
            <a:ext cx="223774" cy="228600"/>
          </a:xfrm>
          <a:custGeom>
            <a:avLst/>
            <a:gdLst/>
            <a:ahLst/>
            <a:cxnLst/>
            <a:rect l="l" t="t" r="r" b="b"/>
            <a:pathLst>
              <a:path w="223774" h="228600">
                <a:moveTo>
                  <a:pt x="0" y="114300"/>
                </a:moveTo>
                <a:lnTo>
                  <a:pt x="330" y="123167"/>
                </a:lnTo>
                <a:lnTo>
                  <a:pt x="2327" y="137653"/>
                </a:lnTo>
                <a:lnTo>
                  <a:pt x="6035" y="151492"/>
                </a:lnTo>
                <a:lnTo>
                  <a:pt x="11337" y="164567"/>
                </a:lnTo>
                <a:lnTo>
                  <a:pt x="18120" y="176761"/>
                </a:lnTo>
                <a:lnTo>
                  <a:pt x="26268" y="187957"/>
                </a:lnTo>
                <a:lnTo>
                  <a:pt x="35666" y="198039"/>
                </a:lnTo>
                <a:lnTo>
                  <a:pt x="46200" y="206891"/>
                </a:lnTo>
                <a:lnTo>
                  <a:pt x="57755" y="214395"/>
                </a:lnTo>
                <a:lnTo>
                  <a:pt x="70216" y="220434"/>
                </a:lnTo>
                <a:lnTo>
                  <a:pt x="83468" y="224893"/>
                </a:lnTo>
                <a:lnTo>
                  <a:pt x="97396" y="227653"/>
                </a:lnTo>
                <a:lnTo>
                  <a:pt x="111887" y="228600"/>
                </a:lnTo>
                <a:lnTo>
                  <a:pt x="120543" y="228263"/>
                </a:lnTo>
                <a:lnTo>
                  <a:pt x="134692" y="226224"/>
                </a:lnTo>
                <a:lnTo>
                  <a:pt x="148220" y="222440"/>
                </a:lnTo>
                <a:lnTo>
                  <a:pt x="161010" y="217028"/>
                </a:lnTo>
                <a:lnTo>
                  <a:pt x="172946" y="210104"/>
                </a:lnTo>
                <a:lnTo>
                  <a:pt x="183911" y="201786"/>
                </a:lnTo>
                <a:lnTo>
                  <a:pt x="193791" y="192188"/>
                </a:lnTo>
                <a:lnTo>
                  <a:pt x="202469" y="181430"/>
                </a:lnTo>
                <a:lnTo>
                  <a:pt x="209830" y="169627"/>
                </a:lnTo>
                <a:lnTo>
                  <a:pt x="215756" y="156895"/>
                </a:lnTo>
                <a:lnTo>
                  <a:pt x="220133" y="143352"/>
                </a:lnTo>
                <a:lnTo>
                  <a:pt x="222844" y="129115"/>
                </a:lnTo>
                <a:lnTo>
                  <a:pt x="223774" y="114300"/>
                </a:lnTo>
                <a:lnTo>
                  <a:pt x="223442" y="105448"/>
                </a:lnTo>
                <a:lnTo>
                  <a:pt x="221440" y="90983"/>
                </a:lnTo>
                <a:lnTo>
                  <a:pt x="217725" y="77157"/>
                </a:lnTo>
                <a:lnTo>
                  <a:pt x="212413" y="64088"/>
                </a:lnTo>
                <a:lnTo>
                  <a:pt x="205621" y="51895"/>
                </a:lnTo>
                <a:lnTo>
                  <a:pt x="197463" y="40694"/>
                </a:lnTo>
                <a:lnTo>
                  <a:pt x="188057" y="30605"/>
                </a:lnTo>
                <a:lnTo>
                  <a:pt x="177518" y="21744"/>
                </a:lnTo>
                <a:lnTo>
                  <a:pt x="165962" y="14231"/>
                </a:lnTo>
                <a:lnTo>
                  <a:pt x="153505" y="8181"/>
                </a:lnTo>
                <a:lnTo>
                  <a:pt x="140262" y="3714"/>
                </a:lnTo>
                <a:lnTo>
                  <a:pt x="126351" y="948"/>
                </a:lnTo>
                <a:lnTo>
                  <a:pt x="111887" y="0"/>
                </a:lnTo>
                <a:lnTo>
                  <a:pt x="103214" y="337"/>
                </a:lnTo>
                <a:lnTo>
                  <a:pt x="89044" y="2380"/>
                </a:lnTo>
                <a:lnTo>
                  <a:pt x="75503" y="6172"/>
                </a:lnTo>
                <a:lnTo>
                  <a:pt x="62708" y="11593"/>
                </a:lnTo>
                <a:lnTo>
                  <a:pt x="50771" y="18527"/>
                </a:lnTo>
                <a:lnTo>
                  <a:pt x="39809" y="26855"/>
                </a:lnTo>
                <a:lnTo>
                  <a:pt x="29936" y="36460"/>
                </a:lnTo>
                <a:lnTo>
                  <a:pt x="21267" y="47224"/>
                </a:lnTo>
                <a:lnTo>
                  <a:pt x="13917" y="59029"/>
                </a:lnTo>
                <a:lnTo>
                  <a:pt x="8000" y="71757"/>
                </a:lnTo>
                <a:lnTo>
                  <a:pt x="3632" y="85290"/>
                </a:lnTo>
                <a:lnTo>
                  <a:pt x="927" y="99510"/>
                </a:lnTo>
                <a:lnTo>
                  <a:pt x="0" y="114300"/>
                </a:lnTo>
                <a:close/>
              </a:path>
            </a:pathLst>
          </a:custGeom>
          <a:solidFill>
            <a:srgbClr val="660066"/>
          </a:solidFill>
        </p:spPr>
        <p:txBody>
          <a:bodyPr wrap="square" lIns="0" tIns="0" rIns="0" bIns="0" rtlCol="0">
            <a:noAutofit/>
          </a:bodyPr>
          <a:lstStyle/>
          <a:p>
            <a:endParaRPr sz="1400">
              <a:latin typeface="+mj-lt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6712014" y="4204462"/>
            <a:ext cx="223774" cy="228600"/>
          </a:xfrm>
          <a:custGeom>
            <a:avLst/>
            <a:gdLst/>
            <a:ahLst/>
            <a:cxnLst/>
            <a:rect l="l" t="t" r="r" b="b"/>
            <a:pathLst>
              <a:path w="223774" h="228600">
                <a:moveTo>
                  <a:pt x="0" y="114300"/>
                </a:moveTo>
                <a:lnTo>
                  <a:pt x="927" y="99510"/>
                </a:lnTo>
                <a:lnTo>
                  <a:pt x="3632" y="85290"/>
                </a:lnTo>
                <a:lnTo>
                  <a:pt x="8000" y="71757"/>
                </a:lnTo>
                <a:lnTo>
                  <a:pt x="13917" y="59029"/>
                </a:lnTo>
                <a:lnTo>
                  <a:pt x="21267" y="47224"/>
                </a:lnTo>
                <a:lnTo>
                  <a:pt x="29936" y="36460"/>
                </a:lnTo>
                <a:lnTo>
                  <a:pt x="39809" y="26855"/>
                </a:lnTo>
                <a:lnTo>
                  <a:pt x="50771" y="18527"/>
                </a:lnTo>
                <a:lnTo>
                  <a:pt x="62708" y="11593"/>
                </a:lnTo>
                <a:lnTo>
                  <a:pt x="75503" y="6172"/>
                </a:lnTo>
                <a:lnTo>
                  <a:pt x="89044" y="2380"/>
                </a:lnTo>
                <a:lnTo>
                  <a:pt x="103214" y="337"/>
                </a:lnTo>
                <a:lnTo>
                  <a:pt x="111887" y="0"/>
                </a:lnTo>
                <a:lnTo>
                  <a:pt x="126351" y="948"/>
                </a:lnTo>
                <a:lnTo>
                  <a:pt x="140262" y="3714"/>
                </a:lnTo>
                <a:lnTo>
                  <a:pt x="153505" y="8181"/>
                </a:lnTo>
                <a:lnTo>
                  <a:pt x="165962" y="14231"/>
                </a:lnTo>
                <a:lnTo>
                  <a:pt x="177518" y="21744"/>
                </a:lnTo>
                <a:lnTo>
                  <a:pt x="188057" y="30605"/>
                </a:lnTo>
                <a:lnTo>
                  <a:pt x="197463" y="40694"/>
                </a:lnTo>
                <a:lnTo>
                  <a:pt x="205621" y="51895"/>
                </a:lnTo>
                <a:lnTo>
                  <a:pt x="212413" y="64088"/>
                </a:lnTo>
                <a:lnTo>
                  <a:pt x="217725" y="77157"/>
                </a:lnTo>
                <a:lnTo>
                  <a:pt x="221440" y="90983"/>
                </a:lnTo>
                <a:lnTo>
                  <a:pt x="223442" y="105448"/>
                </a:lnTo>
                <a:lnTo>
                  <a:pt x="223774" y="114300"/>
                </a:lnTo>
                <a:lnTo>
                  <a:pt x="222844" y="129115"/>
                </a:lnTo>
                <a:lnTo>
                  <a:pt x="220133" y="143352"/>
                </a:lnTo>
                <a:lnTo>
                  <a:pt x="215756" y="156895"/>
                </a:lnTo>
                <a:lnTo>
                  <a:pt x="209830" y="169627"/>
                </a:lnTo>
                <a:lnTo>
                  <a:pt x="202469" y="181430"/>
                </a:lnTo>
                <a:lnTo>
                  <a:pt x="193791" y="192188"/>
                </a:lnTo>
                <a:lnTo>
                  <a:pt x="183911" y="201786"/>
                </a:lnTo>
                <a:lnTo>
                  <a:pt x="172946" y="210104"/>
                </a:lnTo>
                <a:lnTo>
                  <a:pt x="161010" y="217028"/>
                </a:lnTo>
                <a:lnTo>
                  <a:pt x="148220" y="222440"/>
                </a:lnTo>
                <a:lnTo>
                  <a:pt x="134692" y="226224"/>
                </a:lnTo>
                <a:lnTo>
                  <a:pt x="120543" y="228263"/>
                </a:lnTo>
                <a:lnTo>
                  <a:pt x="111887" y="228600"/>
                </a:lnTo>
                <a:lnTo>
                  <a:pt x="97396" y="227653"/>
                </a:lnTo>
                <a:lnTo>
                  <a:pt x="83468" y="224893"/>
                </a:lnTo>
                <a:lnTo>
                  <a:pt x="70216" y="220434"/>
                </a:lnTo>
                <a:lnTo>
                  <a:pt x="57755" y="214395"/>
                </a:lnTo>
                <a:lnTo>
                  <a:pt x="46200" y="206891"/>
                </a:lnTo>
                <a:lnTo>
                  <a:pt x="35666" y="198039"/>
                </a:lnTo>
                <a:lnTo>
                  <a:pt x="26268" y="187957"/>
                </a:lnTo>
                <a:lnTo>
                  <a:pt x="18120" y="176761"/>
                </a:lnTo>
                <a:lnTo>
                  <a:pt x="11337" y="164567"/>
                </a:lnTo>
                <a:lnTo>
                  <a:pt x="6035" y="151492"/>
                </a:lnTo>
                <a:lnTo>
                  <a:pt x="2327" y="137653"/>
                </a:lnTo>
                <a:lnTo>
                  <a:pt x="330" y="123167"/>
                </a:lnTo>
                <a:lnTo>
                  <a:pt x="0" y="1143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400">
              <a:latin typeface="+mj-lt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6712014" y="4204462"/>
            <a:ext cx="223774" cy="228600"/>
          </a:xfrm>
          <a:custGeom>
            <a:avLst/>
            <a:gdLst/>
            <a:ahLst/>
            <a:cxnLst/>
            <a:rect l="l" t="t" r="r" b="b"/>
            <a:pathLst>
              <a:path w="223774" h="228600">
                <a:moveTo>
                  <a:pt x="0" y="114300"/>
                </a:moveTo>
                <a:lnTo>
                  <a:pt x="330" y="123167"/>
                </a:lnTo>
                <a:lnTo>
                  <a:pt x="2327" y="137653"/>
                </a:lnTo>
                <a:lnTo>
                  <a:pt x="6035" y="151492"/>
                </a:lnTo>
                <a:lnTo>
                  <a:pt x="11337" y="164567"/>
                </a:lnTo>
                <a:lnTo>
                  <a:pt x="18120" y="176761"/>
                </a:lnTo>
                <a:lnTo>
                  <a:pt x="26268" y="187957"/>
                </a:lnTo>
                <a:lnTo>
                  <a:pt x="35666" y="198039"/>
                </a:lnTo>
                <a:lnTo>
                  <a:pt x="46200" y="206891"/>
                </a:lnTo>
                <a:lnTo>
                  <a:pt x="57755" y="214395"/>
                </a:lnTo>
                <a:lnTo>
                  <a:pt x="70216" y="220434"/>
                </a:lnTo>
                <a:lnTo>
                  <a:pt x="83468" y="224893"/>
                </a:lnTo>
                <a:lnTo>
                  <a:pt x="97396" y="227653"/>
                </a:lnTo>
                <a:lnTo>
                  <a:pt x="111887" y="228600"/>
                </a:lnTo>
                <a:lnTo>
                  <a:pt x="120543" y="228263"/>
                </a:lnTo>
                <a:lnTo>
                  <a:pt x="134692" y="226224"/>
                </a:lnTo>
                <a:lnTo>
                  <a:pt x="148220" y="222440"/>
                </a:lnTo>
                <a:lnTo>
                  <a:pt x="161010" y="217028"/>
                </a:lnTo>
                <a:lnTo>
                  <a:pt x="172946" y="210104"/>
                </a:lnTo>
                <a:lnTo>
                  <a:pt x="183911" y="201786"/>
                </a:lnTo>
                <a:lnTo>
                  <a:pt x="193791" y="192188"/>
                </a:lnTo>
                <a:lnTo>
                  <a:pt x="202469" y="181430"/>
                </a:lnTo>
                <a:lnTo>
                  <a:pt x="209830" y="169627"/>
                </a:lnTo>
                <a:lnTo>
                  <a:pt x="215756" y="156895"/>
                </a:lnTo>
                <a:lnTo>
                  <a:pt x="220133" y="143352"/>
                </a:lnTo>
                <a:lnTo>
                  <a:pt x="222844" y="129115"/>
                </a:lnTo>
                <a:lnTo>
                  <a:pt x="223774" y="114300"/>
                </a:lnTo>
                <a:lnTo>
                  <a:pt x="223442" y="105448"/>
                </a:lnTo>
                <a:lnTo>
                  <a:pt x="221440" y="90983"/>
                </a:lnTo>
                <a:lnTo>
                  <a:pt x="217725" y="77157"/>
                </a:lnTo>
                <a:lnTo>
                  <a:pt x="212413" y="64088"/>
                </a:lnTo>
                <a:lnTo>
                  <a:pt x="205621" y="51895"/>
                </a:lnTo>
                <a:lnTo>
                  <a:pt x="197463" y="40694"/>
                </a:lnTo>
                <a:lnTo>
                  <a:pt x="188057" y="30605"/>
                </a:lnTo>
                <a:lnTo>
                  <a:pt x="177518" y="21744"/>
                </a:lnTo>
                <a:lnTo>
                  <a:pt x="165962" y="14231"/>
                </a:lnTo>
                <a:lnTo>
                  <a:pt x="153505" y="8181"/>
                </a:lnTo>
                <a:lnTo>
                  <a:pt x="140262" y="3714"/>
                </a:lnTo>
                <a:lnTo>
                  <a:pt x="126351" y="948"/>
                </a:lnTo>
                <a:lnTo>
                  <a:pt x="111887" y="0"/>
                </a:lnTo>
                <a:lnTo>
                  <a:pt x="103214" y="337"/>
                </a:lnTo>
                <a:lnTo>
                  <a:pt x="89044" y="2380"/>
                </a:lnTo>
                <a:lnTo>
                  <a:pt x="75503" y="6172"/>
                </a:lnTo>
                <a:lnTo>
                  <a:pt x="62708" y="11593"/>
                </a:lnTo>
                <a:lnTo>
                  <a:pt x="50771" y="18527"/>
                </a:lnTo>
                <a:lnTo>
                  <a:pt x="39809" y="26855"/>
                </a:lnTo>
                <a:lnTo>
                  <a:pt x="29936" y="36460"/>
                </a:lnTo>
                <a:lnTo>
                  <a:pt x="21267" y="47224"/>
                </a:lnTo>
                <a:lnTo>
                  <a:pt x="13917" y="59029"/>
                </a:lnTo>
                <a:lnTo>
                  <a:pt x="8000" y="71757"/>
                </a:lnTo>
                <a:lnTo>
                  <a:pt x="3632" y="85290"/>
                </a:lnTo>
                <a:lnTo>
                  <a:pt x="927" y="99510"/>
                </a:lnTo>
                <a:lnTo>
                  <a:pt x="0" y="1143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 sz="1400">
              <a:latin typeface="+mj-lt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228600" y="1961388"/>
            <a:ext cx="5486400" cy="12715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400">
              <a:latin typeface="+mj-lt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876106" y="3882250"/>
            <a:ext cx="2193417" cy="3698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400">
              <a:latin typeface="+mj-lt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339406" y="3285185"/>
            <a:ext cx="4341622" cy="5625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400">
              <a:latin typeface="+mj-lt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2991930" y="6063919"/>
            <a:ext cx="265175" cy="117906"/>
          </a:xfrm>
          <a:custGeom>
            <a:avLst/>
            <a:gdLst/>
            <a:ahLst/>
            <a:cxnLst/>
            <a:rect l="l" t="t" r="r" b="b"/>
            <a:pathLst>
              <a:path w="265175" h="117906">
                <a:moveTo>
                  <a:pt x="152781" y="109804"/>
                </a:moveTo>
                <a:lnTo>
                  <a:pt x="156337" y="115862"/>
                </a:lnTo>
                <a:lnTo>
                  <a:pt x="164083" y="117906"/>
                </a:lnTo>
                <a:lnTo>
                  <a:pt x="170180" y="114376"/>
                </a:lnTo>
                <a:lnTo>
                  <a:pt x="265175" y="58953"/>
                </a:lnTo>
                <a:lnTo>
                  <a:pt x="170180" y="3530"/>
                </a:lnTo>
                <a:lnTo>
                  <a:pt x="164083" y="0"/>
                </a:lnTo>
                <a:lnTo>
                  <a:pt x="156337" y="2044"/>
                </a:lnTo>
                <a:lnTo>
                  <a:pt x="152781" y="8102"/>
                </a:lnTo>
                <a:lnTo>
                  <a:pt x="149351" y="14160"/>
                </a:lnTo>
                <a:lnTo>
                  <a:pt x="151383" y="21945"/>
                </a:lnTo>
                <a:lnTo>
                  <a:pt x="157352" y="25476"/>
                </a:lnTo>
                <a:lnTo>
                  <a:pt x="192971" y="46253"/>
                </a:lnTo>
                <a:lnTo>
                  <a:pt x="240030" y="46253"/>
                </a:lnTo>
                <a:lnTo>
                  <a:pt x="240030" y="71653"/>
                </a:lnTo>
                <a:lnTo>
                  <a:pt x="192971" y="71653"/>
                </a:lnTo>
                <a:lnTo>
                  <a:pt x="157352" y="92430"/>
                </a:lnTo>
                <a:lnTo>
                  <a:pt x="151383" y="95973"/>
                </a:lnTo>
                <a:lnTo>
                  <a:pt x="149351" y="103746"/>
                </a:lnTo>
                <a:lnTo>
                  <a:pt x="152781" y="109804"/>
                </a:lnTo>
                <a:close/>
              </a:path>
              <a:path w="265175" h="117906">
                <a:moveTo>
                  <a:pt x="240030" y="46253"/>
                </a:moveTo>
                <a:lnTo>
                  <a:pt x="233552" y="47980"/>
                </a:lnTo>
                <a:lnTo>
                  <a:pt x="233552" y="69926"/>
                </a:lnTo>
                <a:lnTo>
                  <a:pt x="214742" y="58953"/>
                </a:lnTo>
                <a:lnTo>
                  <a:pt x="233552" y="47980"/>
                </a:lnTo>
                <a:lnTo>
                  <a:pt x="240030" y="46253"/>
                </a:lnTo>
                <a:lnTo>
                  <a:pt x="0" y="46253"/>
                </a:lnTo>
                <a:lnTo>
                  <a:pt x="0" y="71653"/>
                </a:lnTo>
                <a:lnTo>
                  <a:pt x="240030" y="71653"/>
                </a:lnTo>
                <a:lnTo>
                  <a:pt x="240030" y="46253"/>
                </a:lnTo>
                <a:close/>
              </a:path>
              <a:path w="265175" h="117906">
                <a:moveTo>
                  <a:pt x="233552" y="47980"/>
                </a:moveTo>
                <a:lnTo>
                  <a:pt x="214742" y="58953"/>
                </a:lnTo>
                <a:lnTo>
                  <a:pt x="233552" y="69926"/>
                </a:lnTo>
                <a:lnTo>
                  <a:pt x="233552" y="479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1400">
              <a:latin typeface="+mj-l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05299" y="1422400"/>
            <a:ext cx="160619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2800" b="1" spc="0" baseline="3413" dirty="0" smtClean="0">
                <a:latin typeface="+mj-lt"/>
                <a:cs typeface="Calibri"/>
              </a:rPr>
              <a:t>M</a:t>
            </a:r>
            <a:r>
              <a:rPr sz="2800" b="1" spc="-19" baseline="3413" dirty="0" smtClean="0">
                <a:latin typeface="+mj-lt"/>
                <a:cs typeface="Calibri"/>
              </a:rPr>
              <a:t>a</a:t>
            </a:r>
            <a:r>
              <a:rPr sz="2800" b="1" spc="0" baseline="3413" dirty="0" smtClean="0">
                <a:latin typeface="+mj-lt"/>
                <a:cs typeface="Calibri"/>
              </a:rPr>
              <a:t>x</a:t>
            </a:r>
            <a:r>
              <a:rPr sz="2800" b="1" spc="-4" baseline="3413" dirty="0" smtClean="0">
                <a:latin typeface="+mj-lt"/>
                <a:cs typeface="Calibri"/>
              </a:rPr>
              <a:t>-</a:t>
            </a:r>
            <a:r>
              <a:rPr sz="2800" b="1" spc="0" baseline="3413" dirty="0" smtClean="0">
                <a:latin typeface="+mj-lt"/>
                <a:cs typeface="Calibri"/>
              </a:rPr>
              <a:t>ma</a:t>
            </a:r>
            <a:r>
              <a:rPr sz="2800" b="1" spc="-19" baseline="3413" dirty="0" smtClean="0">
                <a:latin typeface="+mj-lt"/>
                <a:cs typeface="Calibri"/>
              </a:rPr>
              <a:t>r</a:t>
            </a:r>
            <a:r>
              <a:rPr sz="2800" b="1" spc="0" baseline="3413" dirty="0" smtClean="0">
                <a:latin typeface="+mj-lt"/>
                <a:cs typeface="Calibri"/>
              </a:rPr>
              <a:t>gin</a:t>
            </a:r>
            <a:endParaRPr dirty="0">
              <a:latin typeface="+mj-lt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807023" y="1422400"/>
            <a:ext cx="110473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2800" b="1" spc="0" baseline="3413" dirty="0" smtClean="0">
                <a:latin typeface="+mj-lt"/>
                <a:cs typeface="Calibri"/>
              </a:rPr>
              <a:t>learning</a:t>
            </a:r>
            <a:endParaRPr dirty="0">
              <a:latin typeface="+mj-lt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908875" y="1422400"/>
            <a:ext cx="337087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2800" b="1" spc="-29" baseline="3413" dirty="0" smtClean="0">
                <a:latin typeface="+mj-lt"/>
                <a:cs typeface="Calibri"/>
              </a:rPr>
              <a:t>t</a:t>
            </a:r>
            <a:r>
              <a:rPr sz="2800" b="1" spc="0" baseline="3413" dirty="0" smtClean="0">
                <a:latin typeface="+mj-lt"/>
                <a:cs typeface="Calibri"/>
              </a:rPr>
              <a:t>o</a:t>
            </a:r>
            <a:endParaRPr>
              <a:latin typeface="+mj-lt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243850" y="1422400"/>
            <a:ext cx="63385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2800" b="1" spc="-44" baseline="3413" dirty="0" smtClean="0">
                <a:latin typeface="+mj-lt"/>
                <a:cs typeface="Calibri"/>
              </a:rPr>
              <a:t>r</a:t>
            </a:r>
            <a:r>
              <a:rPr sz="2800" b="1" spc="0" baseline="3413" dirty="0" smtClean="0">
                <a:latin typeface="+mj-lt"/>
                <a:cs typeface="Calibri"/>
              </a:rPr>
              <a:t>ank</a:t>
            </a:r>
            <a:endParaRPr>
              <a:latin typeface="+mj-lt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873567" y="1422400"/>
            <a:ext cx="157698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2800" b="1" spc="-39" baseline="3413" dirty="0" smtClean="0">
                <a:latin typeface="+mj-lt"/>
                <a:cs typeface="Calibri"/>
              </a:rPr>
              <a:t>f</a:t>
            </a:r>
            <a:r>
              <a:rPr sz="2800" b="1" spc="0" baseline="3413" dirty="0" smtClean="0">
                <a:latin typeface="+mj-lt"/>
                <a:cs typeface="Calibri"/>
              </a:rPr>
              <a:t>or</a:t>
            </a:r>
            <a:r>
              <a:rPr sz="2800" b="1" spc="4" baseline="3413" dirty="0" smtClean="0">
                <a:latin typeface="+mj-lt"/>
                <a:cs typeface="Calibri"/>
              </a:rPr>
              <a:t>m</a:t>
            </a:r>
            <a:r>
              <a:rPr sz="2800" b="1" spc="0" baseline="3413" dirty="0" smtClean="0">
                <a:latin typeface="+mj-lt"/>
                <a:cs typeface="Calibri"/>
              </a:rPr>
              <a:t>ul</a:t>
            </a:r>
            <a:r>
              <a:rPr sz="2800" b="1" spc="-25" baseline="3413" dirty="0" smtClean="0">
                <a:latin typeface="+mj-lt"/>
                <a:cs typeface="Calibri"/>
              </a:rPr>
              <a:t>a</a:t>
            </a:r>
            <a:r>
              <a:rPr sz="2800" b="1" spc="0" baseline="3413" dirty="0" smtClean="0">
                <a:latin typeface="+mj-lt"/>
                <a:cs typeface="Calibri"/>
              </a:rPr>
              <a:t>tion</a:t>
            </a:r>
            <a:endParaRPr>
              <a:latin typeface="+mj-lt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621842" y="2527482"/>
            <a:ext cx="186791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400" spc="0" dirty="0" smtClean="0">
                <a:latin typeface="+mj-lt"/>
                <a:cs typeface="Arial"/>
              </a:rPr>
              <a:t>2</a:t>
            </a:r>
            <a:endParaRPr sz="1400">
              <a:latin typeface="+mj-lt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421942" y="2687883"/>
            <a:ext cx="186791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400" spc="0" dirty="0" smtClean="0">
                <a:latin typeface="+mj-lt"/>
                <a:cs typeface="Arial"/>
              </a:rPr>
              <a:t>1</a:t>
            </a:r>
            <a:endParaRPr sz="1400">
              <a:latin typeface="+mj-lt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617907" y="3467536"/>
            <a:ext cx="186791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400" spc="0" dirty="0" smtClean="0">
                <a:latin typeface="+mj-lt"/>
                <a:cs typeface="Arial"/>
              </a:rPr>
              <a:t>4</a:t>
            </a:r>
            <a:endParaRPr sz="1400">
              <a:latin typeface="+mj-lt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197024" y="3620190"/>
            <a:ext cx="186791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400" spc="0" dirty="0" smtClean="0">
                <a:latin typeface="+mj-lt"/>
                <a:cs typeface="Arial"/>
              </a:rPr>
              <a:t>3</a:t>
            </a:r>
            <a:endParaRPr sz="1400">
              <a:latin typeface="+mj-lt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512370" y="4090605"/>
            <a:ext cx="187006" cy="2543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400" spc="0" dirty="0" smtClean="0">
                <a:latin typeface="+mj-lt"/>
                <a:cs typeface="Arial"/>
              </a:rPr>
              <a:t>6</a:t>
            </a:r>
            <a:endParaRPr sz="1400">
              <a:latin typeface="+mj-lt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606347" y="4090605"/>
            <a:ext cx="187006" cy="2543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400" spc="0" dirty="0" smtClean="0">
                <a:latin typeface="+mj-lt"/>
                <a:cs typeface="Arial"/>
              </a:rPr>
              <a:t>5</a:t>
            </a:r>
            <a:endParaRPr sz="1400">
              <a:latin typeface="+mj-lt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08291" y="4526686"/>
            <a:ext cx="814709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2800" spc="0" baseline="3413" dirty="0" smtClean="0">
                <a:latin typeface="+mj-lt"/>
                <a:cs typeface="Calibri"/>
              </a:rPr>
              <a:t>Based</a:t>
            </a:r>
            <a:endParaRPr>
              <a:latin typeface="+mj-lt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18954" y="4526686"/>
            <a:ext cx="2454687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2800" spc="0" baseline="3413" dirty="0" smtClean="0">
                <a:latin typeface="+mj-lt"/>
                <a:cs typeface="Calibri"/>
              </a:rPr>
              <a:t>on</a:t>
            </a:r>
            <a:r>
              <a:rPr sz="2800" spc="-9" baseline="3413" dirty="0" smtClean="0">
                <a:latin typeface="+mj-lt"/>
                <a:cs typeface="Calibri"/>
              </a:rPr>
              <a:t> </a:t>
            </a:r>
            <a:r>
              <a:rPr sz="2800" spc="-4" baseline="3413" dirty="0" smtClean="0">
                <a:latin typeface="+mj-lt"/>
                <a:cs typeface="Calibri"/>
              </a:rPr>
              <a:t>[</a:t>
            </a:r>
            <a:r>
              <a:rPr sz="2800" spc="0" baseline="3413" dirty="0" smtClean="0">
                <a:latin typeface="+mj-lt"/>
                <a:cs typeface="Calibri"/>
              </a:rPr>
              <a:t>Joachims</a:t>
            </a:r>
            <a:r>
              <a:rPr sz="2800" spc="-14" baseline="3413" dirty="0" smtClean="0">
                <a:latin typeface="+mj-lt"/>
                <a:cs typeface="Calibri"/>
              </a:rPr>
              <a:t> </a:t>
            </a:r>
            <a:r>
              <a:rPr sz="2800" spc="-4" baseline="3413" dirty="0" smtClean="0">
                <a:latin typeface="+mj-lt"/>
                <a:cs typeface="Calibri"/>
              </a:rPr>
              <a:t>2002]</a:t>
            </a:r>
            <a:endParaRPr>
              <a:latin typeface="+mj-lt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016179" y="5049164"/>
            <a:ext cx="1632260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2800" spc="0" baseline="3413" dirty="0" smtClean="0">
                <a:latin typeface="+mj-lt"/>
                <a:cs typeface="Calibri"/>
              </a:rPr>
              <a:t>Rank</a:t>
            </a:r>
            <a:r>
              <a:rPr sz="2800" spc="-9" baseline="3413" dirty="0" smtClean="0">
                <a:latin typeface="+mj-lt"/>
                <a:cs typeface="Calibri"/>
              </a:rPr>
              <a:t> </a:t>
            </a:r>
            <a:r>
              <a:rPr sz="2800" spc="0" baseline="3413" dirty="0" smtClean="0">
                <a:latin typeface="+mj-lt"/>
                <a:cs typeface="Calibri"/>
              </a:rPr>
              <a:t>Ma</a:t>
            </a:r>
            <a:r>
              <a:rPr sz="2800" spc="-34" baseline="3413" dirty="0" smtClean="0">
                <a:latin typeface="+mj-lt"/>
                <a:cs typeface="Calibri"/>
              </a:rPr>
              <a:t>r</a:t>
            </a:r>
            <a:r>
              <a:rPr sz="2800" spc="0" baseline="3413" dirty="0" smtClean="0">
                <a:latin typeface="+mj-lt"/>
                <a:cs typeface="Calibri"/>
              </a:rPr>
              <a:t>gin</a:t>
            </a:r>
            <a:endParaRPr>
              <a:latin typeface="+mj-lt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49158" y="5939993"/>
            <a:ext cx="829327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2800" spc="0" baseline="3413" dirty="0" smtClean="0">
                <a:latin typeface="+mj-lt"/>
                <a:cs typeface="Calibri"/>
              </a:rPr>
              <a:t>Ima</a:t>
            </a:r>
            <a:r>
              <a:rPr sz="2800" spc="-25" baseline="3413" dirty="0" smtClean="0">
                <a:latin typeface="+mj-lt"/>
                <a:cs typeface="Calibri"/>
              </a:rPr>
              <a:t>g</a:t>
            </a:r>
            <a:r>
              <a:rPr sz="2800" spc="0" baseline="3413" dirty="0" smtClean="0">
                <a:latin typeface="+mj-lt"/>
                <a:cs typeface="Calibri"/>
              </a:rPr>
              <a:t>e</a:t>
            </a:r>
            <a:endParaRPr>
              <a:latin typeface="+mj-lt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16923" y="5939993"/>
            <a:ext cx="298731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2800" spc="-29" baseline="3413" dirty="0" smtClean="0">
                <a:latin typeface="+mj-lt"/>
                <a:cs typeface="Calibri"/>
              </a:rPr>
              <a:t>R</a:t>
            </a:r>
            <a:r>
              <a:rPr sz="2800" spc="0" baseline="3413" dirty="0" smtClean="0">
                <a:latin typeface="+mj-lt"/>
                <a:cs typeface="Calibri"/>
              </a:rPr>
              <a:t>el</a:t>
            </a:r>
            <a:r>
              <a:rPr sz="2800" spc="-14" baseline="3413" dirty="0" smtClean="0">
                <a:latin typeface="+mj-lt"/>
                <a:cs typeface="Calibri"/>
              </a:rPr>
              <a:t>a</a:t>
            </a:r>
            <a:r>
              <a:rPr sz="2800" spc="0" baseline="3413" dirty="0" smtClean="0">
                <a:latin typeface="+mj-lt"/>
                <a:cs typeface="Calibri"/>
              </a:rPr>
              <a:t>ti</a:t>
            </a:r>
            <a:r>
              <a:rPr sz="2800" spc="-25" baseline="3413" dirty="0" smtClean="0">
                <a:latin typeface="+mj-lt"/>
                <a:cs typeface="Calibri"/>
              </a:rPr>
              <a:t>v</a:t>
            </a:r>
            <a:r>
              <a:rPr sz="2800" spc="0" baseline="3413" dirty="0" smtClean="0">
                <a:latin typeface="+mj-lt"/>
                <a:cs typeface="Calibri"/>
              </a:rPr>
              <a:t>e</a:t>
            </a:r>
            <a:r>
              <a:rPr sz="2800" spc="-9" baseline="3413" dirty="0" smtClean="0">
                <a:latin typeface="+mj-lt"/>
                <a:cs typeface="Calibri"/>
              </a:rPr>
              <a:t> </a:t>
            </a:r>
            <a:r>
              <a:rPr sz="2800" spc="-54" baseline="3413" dirty="0" smtClean="0">
                <a:latin typeface="+mj-lt"/>
                <a:cs typeface="Calibri"/>
              </a:rPr>
              <a:t>A</a:t>
            </a:r>
            <a:r>
              <a:rPr sz="2800" spc="-34" baseline="3413" dirty="0" smtClean="0">
                <a:latin typeface="+mj-lt"/>
                <a:cs typeface="Calibri"/>
              </a:rPr>
              <a:t>t</a:t>
            </a:r>
            <a:r>
              <a:rPr sz="2800" spc="0" baseline="3413" dirty="0" smtClean="0">
                <a:latin typeface="+mj-lt"/>
                <a:cs typeface="Calibri"/>
              </a:rPr>
              <a:t>tribu</a:t>
            </a:r>
            <a:r>
              <a:rPr sz="2800" spc="-19" baseline="3413" dirty="0" smtClean="0">
                <a:latin typeface="+mj-lt"/>
                <a:cs typeface="Calibri"/>
              </a:rPr>
              <a:t>t</a:t>
            </a:r>
            <a:r>
              <a:rPr sz="2800" spc="0" baseline="3413" dirty="0" smtClean="0">
                <a:latin typeface="+mj-lt"/>
                <a:cs typeface="Calibri"/>
              </a:rPr>
              <a:t>e</a:t>
            </a:r>
            <a:r>
              <a:rPr sz="2800" spc="-19" baseline="3413" dirty="0" smtClean="0">
                <a:latin typeface="+mj-lt"/>
                <a:cs typeface="Calibri"/>
              </a:rPr>
              <a:t> </a:t>
            </a:r>
            <a:r>
              <a:rPr sz="2800" spc="0" baseline="3413" dirty="0" smtClean="0">
                <a:latin typeface="+mj-lt"/>
                <a:cs typeface="Calibri"/>
              </a:rPr>
              <a:t>S</a:t>
            </a:r>
            <a:r>
              <a:rPr sz="2800" spc="-19" baseline="3413" dirty="0" smtClean="0">
                <a:latin typeface="+mj-lt"/>
                <a:cs typeface="Calibri"/>
              </a:rPr>
              <a:t>c</a:t>
            </a:r>
            <a:r>
              <a:rPr sz="2800" spc="0" baseline="3413" dirty="0" smtClean="0">
                <a:latin typeface="+mj-lt"/>
                <a:cs typeface="Calibri"/>
              </a:rPr>
              <a:t>o</a:t>
            </a:r>
            <a:r>
              <a:rPr sz="2800" spc="-39" baseline="3413" dirty="0" smtClean="0">
                <a:latin typeface="+mj-lt"/>
                <a:cs typeface="Calibri"/>
              </a:rPr>
              <a:t>r</a:t>
            </a:r>
            <a:r>
              <a:rPr sz="2800" spc="0" baseline="3413" dirty="0" smtClean="0">
                <a:latin typeface="+mj-lt"/>
                <a:cs typeface="Calibri"/>
              </a:rPr>
              <a:t>e</a:t>
            </a:r>
            <a:endParaRPr>
              <a:latin typeface="+mj-lt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75824" y="6603746"/>
            <a:ext cx="2227734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spc="0" baseline="1950" dirty="0" smtClean="0">
                <a:latin typeface="+mj-lt"/>
                <a:cs typeface="Calibri"/>
              </a:rPr>
              <a:t>S</a:t>
            </a:r>
            <a:r>
              <a:rPr spc="4" baseline="1950" dirty="0" smtClean="0">
                <a:latin typeface="+mj-lt"/>
                <a:cs typeface="Calibri"/>
              </a:rPr>
              <a:t>l</a:t>
            </a:r>
            <a:r>
              <a:rPr spc="0" baseline="1950" dirty="0" smtClean="0">
                <a:latin typeface="+mj-lt"/>
                <a:cs typeface="Calibri"/>
              </a:rPr>
              <a:t>ide</a:t>
            </a:r>
            <a:r>
              <a:rPr spc="-9" baseline="1950" dirty="0" smtClean="0">
                <a:latin typeface="+mj-lt"/>
                <a:cs typeface="Calibri"/>
              </a:rPr>
              <a:t> </a:t>
            </a:r>
            <a:r>
              <a:rPr spc="-4" baseline="1950" dirty="0" smtClean="0">
                <a:latin typeface="+mj-lt"/>
                <a:cs typeface="Calibri"/>
              </a:rPr>
              <a:t>c</a:t>
            </a:r>
            <a:r>
              <a:rPr spc="-19" baseline="1950" dirty="0" smtClean="0">
                <a:latin typeface="+mj-lt"/>
                <a:cs typeface="Calibri"/>
              </a:rPr>
              <a:t>r</a:t>
            </a:r>
            <a:r>
              <a:rPr spc="0" baseline="1950" dirty="0" smtClean="0">
                <a:latin typeface="+mj-lt"/>
                <a:cs typeface="Calibri"/>
              </a:rPr>
              <a:t>e</a:t>
            </a:r>
            <a:r>
              <a:rPr spc="-9" baseline="1950" dirty="0" smtClean="0">
                <a:latin typeface="+mj-lt"/>
                <a:cs typeface="Calibri"/>
              </a:rPr>
              <a:t>d</a:t>
            </a:r>
            <a:r>
              <a:rPr spc="0" baseline="1950" dirty="0" smtClean="0">
                <a:latin typeface="+mj-lt"/>
                <a:cs typeface="Calibri"/>
              </a:rPr>
              <a:t>it:</a:t>
            </a:r>
            <a:r>
              <a:rPr spc="14" baseline="1950" dirty="0" smtClean="0">
                <a:latin typeface="+mj-lt"/>
                <a:cs typeface="Calibri"/>
              </a:rPr>
              <a:t> </a:t>
            </a:r>
            <a:r>
              <a:rPr spc="-29" baseline="1950" dirty="0" smtClean="0">
                <a:latin typeface="+mj-lt"/>
                <a:cs typeface="Calibri"/>
              </a:rPr>
              <a:t>P</a:t>
            </a:r>
            <a:r>
              <a:rPr spc="0" baseline="1950" dirty="0" smtClean="0">
                <a:latin typeface="+mj-lt"/>
                <a:cs typeface="Calibri"/>
              </a:rPr>
              <a:t>arikh</a:t>
            </a:r>
            <a:r>
              <a:rPr spc="-9" baseline="1950" dirty="0" smtClean="0">
                <a:latin typeface="+mj-lt"/>
                <a:cs typeface="Calibri"/>
              </a:rPr>
              <a:t> </a:t>
            </a:r>
            <a:r>
              <a:rPr spc="4" baseline="1950" dirty="0" smtClean="0">
                <a:latin typeface="+mj-lt"/>
                <a:cs typeface="Calibri"/>
              </a:rPr>
              <a:t>&amp;</a:t>
            </a:r>
            <a:r>
              <a:rPr spc="0" baseline="1950" dirty="0" smtClean="0">
                <a:latin typeface="+mj-lt"/>
                <a:cs typeface="Calibri"/>
              </a:rPr>
              <a:t>G</a:t>
            </a:r>
            <a:r>
              <a:rPr spc="-19" baseline="1950" dirty="0" smtClean="0">
                <a:latin typeface="+mj-lt"/>
                <a:cs typeface="Calibri"/>
              </a:rPr>
              <a:t>r</a:t>
            </a:r>
            <a:r>
              <a:rPr spc="0" baseline="1950" dirty="0" smtClean="0">
                <a:latin typeface="+mj-lt"/>
                <a:cs typeface="Calibri"/>
              </a:rPr>
              <a:t>a</a:t>
            </a:r>
            <a:r>
              <a:rPr spc="-4" baseline="1950" dirty="0" smtClean="0">
                <a:latin typeface="+mj-lt"/>
                <a:cs typeface="Calibri"/>
              </a:rPr>
              <a:t>um</a:t>
            </a:r>
            <a:r>
              <a:rPr spc="0" baseline="1950" dirty="0" smtClean="0">
                <a:latin typeface="+mj-lt"/>
                <a:cs typeface="Calibri"/>
              </a:rPr>
              <a:t>an</a:t>
            </a:r>
            <a:endParaRPr sz="1100" dirty="0">
              <a:latin typeface="+mj-lt"/>
              <a:cs typeface="Calibri"/>
            </a:endParaRPr>
          </a:p>
        </p:txBody>
      </p:sp>
      <p:sp>
        <p:nvSpPr>
          <p:cNvPr id="76" name="Title 1"/>
          <p:cNvSpPr txBox="1">
            <a:spLocks/>
          </p:cNvSpPr>
          <p:nvPr/>
        </p:nvSpPr>
        <p:spPr>
          <a:xfrm>
            <a:off x="83757" y="228600"/>
            <a:ext cx="7696200" cy="639888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Learning Relative attributes</a:t>
            </a:r>
            <a:endParaRPr lang="en-US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7"/>
          <p:cNvSpPr/>
          <p:nvPr/>
        </p:nvSpPr>
        <p:spPr>
          <a:xfrm>
            <a:off x="4724654" y="3484359"/>
            <a:ext cx="3504946" cy="26623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+mj-lt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33400" y="3985946"/>
            <a:ext cx="3642867" cy="13986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+mj-l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7340" y="1079183"/>
            <a:ext cx="26337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solidFill>
                  <a:srgbClr val="00477D"/>
                </a:solidFill>
                <a:latin typeface="+mj-lt"/>
                <a:cs typeface="Wingdings"/>
              </a:rPr>
              <a:t></a:t>
            </a:r>
            <a:endParaRPr sz="1800">
              <a:latin typeface="+mj-lt"/>
              <a:cs typeface="Wingding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3852" y="1092886"/>
            <a:ext cx="7711948" cy="5283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-29" baseline="3034" dirty="0" smtClean="0">
                <a:latin typeface="+mj-lt"/>
                <a:cs typeface="Calibri"/>
              </a:rPr>
              <a:t>E</a:t>
            </a:r>
            <a:r>
              <a:rPr sz="2700" spc="0" baseline="3034" dirty="0" smtClean="0">
                <a:latin typeface="+mj-lt"/>
                <a:cs typeface="Calibri"/>
              </a:rPr>
              <a:t>ach ima</a:t>
            </a:r>
            <a:r>
              <a:rPr sz="2700" spc="-4" baseline="3034" dirty="0" smtClean="0">
                <a:latin typeface="+mj-lt"/>
                <a:cs typeface="Calibri"/>
              </a:rPr>
              <a:t>g</a:t>
            </a:r>
            <a:r>
              <a:rPr sz="2700" spc="0" baseline="3034" dirty="0" smtClean="0">
                <a:latin typeface="+mj-lt"/>
                <a:cs typeface="Calibri"/>
              </a:rPr>
              <a:t>e is </a:t>
            </a:r>
            <a:r>
              <a:rPr sz="2700" spc="-9" baseline="3034" dirty="0" smtClean="0">
                <a:latin typeface="+mj-lt"/>
                <a:cs typeface="Calibri"/>
              </a:rPr>
              <a:t>c</a:t>
            </a:r>
            <a:r>
              <a:rPr sz="2700" spc="0" baseline="3034" dirty="0" smtClean="0">
                <a:latin typeface="+mj-lt"/>
                <a:cs typeface="Calibri"/>
              </a:rPr>
              <a:t>o</a:t>
            </a:r>
            <a:r>
              <a:rPr sz="2700" spc="-25" baseline="3034" dirty="0" smtClean="0">
                <a:latin typeface="+mj-lt"/>
                <a:cs typeface="Calibri"/>
              </a:rPr>
              <a:t>n</a:t>
            </a:r>
            <a:r>
              <a:rPr sz="2700" spc="-9" baseline="3034" dirty="0" smtClean="0">
                <a:latin typeface="+mj-lt"/>
                <a:cs typeface="Calibri"/>
              </a:rPr>
              <a:t>v</a:t>
            </a:r>
            <a:r>
              <a:rPr sz="2700" spc="0" baseline="3034" dirty="0" smtClean="0">
                <a:latin typeface="+mj-lt"/>
                <a:cs typeface="Calibri"/>
              </a:rPr>
              <a:t>er</a:t>
            </a:r>
            <a:r>
              <a:rPr sz="2700" spc="-25" baseline="3034" dirty="0" smtClean="0">
                <a:latin typeface="+mj-lt"/>
                <a:cs typeface="Calibri"/>
              </a:rPr>
              <a:t>t</a:t>
            </a:r>
            <a:r>
              <a:rPr sz="2700" spc="0" baseline="3034" dirty="0" smtClean="0">
                <a:latin typeface="+mj-lt"/>
                <a:cs typeface="Calibri"/>
              </a:rPr>
              <a:t>ed</a:t>
            </a:r>
            <a:r>
              <a:rPr sz="2700" spc="14" baseline="3034" dirty="0" smtClean="0">
                <a:latin typeface="+mj-lt"/>
                <a:cs typeface="Calibri"/>
              </a:rPr>
              <a:t> </a:t>
            </a:r>
            <a:r>
              <a:rPr sz="2700" spc="-4" baseline="3034" dirty="0" smtClean="0">
                <a:latin typeface="+mj-lt"/>
                <a:cs typeface="Calibri"/>
              </a:rPr>
              <a:t>i</a:t>
            </a:r>
            <a:r>
              <a:rPr sz="2700" spc="-9" baseline="3034" dirty="0" smtClean="0">
                <a:latin typeface="+mj-lt"/>
                <a:cs typeface="Calibri"/>
              </a:rPr>
              <a:t>n</a:t>
            </a:r>
            <a:r>
              <a:rPr sz="2700" spc="-14" baseline="3034" dirty="0" smtClean="0">
                <a:latin typeface="+mj-lt"/>
                <a:cs typeface="Calibri"/>
              </a:rPr>
              <a:t>t</a:t>
            </a:r>
            <a:r>
              <a:rPr sz="2700" spc="0" baseline="3034" dirty="0" smtClean="0">
                <a:latin typeface="+mj-lt"/>
                <a:cs typeface="Calibri"/>
              </a:rPr>
              <a:t>o a </a:t>
            </a:r>
            <a:r>
              <a:rPr sz="2700" spc="-4" baseline="3034" dirty="0" smtClean="0">
                <a:latin typeface="+mj-lt"/>
                <a:cs typeface="Calibri"/>
              </a:rPr>
              <a:t>v</a:t>
            </a:r>
            <a:r>
              <a:rPr sz="2700" spc="0" baseline="3034" dirty="0" smtClean="0">
                <a:latin typeface="+mj-lt"/>
                <a:cs typeface="Calibri"/>
              </a:rPr>
              <a:t>ec</a:t>
            </a:r>
            <a:r>
              <a:rPr sz="2700" spc="-14" baseline="3034" dirty="0" smtClean="0">
                <a:latin typeface="+mj-lt"/>
                <a:cs typeface="Calibri"/>
              </a:rPr>
              <a:t>t</a:t>
            </a:r>
            <a:r>
              <a:rPr sz="2700" spc="0" baseline="3034" dirty="0" smtClean="0">
                <a:latin typeface="+mj-lt"/>
                <a:cs typeface="Calibri"/>
              </a:rPr>
              <a:t>or of</a:t>
            </a:r>
            <a:r>
              <a:rPr sz="2700" spc="9" baseline="3034" dirty="0" smtClean="0">
                <a:latin typeface="+mj-lt"/>
                <a:cs typeface="Calibri"/>
              </a:rPr>
              <a:t> </a:t>
            </a:r>
            <a:r>
              <a:rPr sz="2700" spc="-29" baseline="3034" dirty="0" smtClean="0">
                <a:latin typeface="+mj-lt"/>
                <a:cs typeface="Calibri"/>
              </a:rPr>
              <a:t>r</a:t>
            </a:r>
            <a:r>
              <a:rPr sz="2700" spc="0" baseline="3034" dirty="0" smtClean="0">
                <a:latin typeface="+mj-lt"/>
                <a:cs typeface="Calibri"/>
              </a:rPr>
              <a:t>el</a:t>
            </a:r>
            <a:r>
              <a:rPr sz="2700" spc="-9" baseline="3034" dirty="0" smtClean="0">
                <a:latin typeface="+mj-lt"/>
                <a:cs typeface="Calibri"/>
              </a:rPr>
              <a:t>a</a:t>
            </a:r>
            <a:r>
              <a:rPr sz="2700" spc="0" baseline="3034" dirty="0" smtClean="0">
                <a:latin typeface="+mj-lt"/>
                <a:cs typeface="Calibri"/>
              </a:rPr>
              <a:t>t</a:t>
            </a:r>
            <a:r>
              <a:rPr sz="2700" spc="-9" baseline="3034" dirty="0" smtClean="0">
                <a:latin typeface="+mj-lt"/>
                <a:cs typeface="Calibri"/>
              </a:rPr>
              <a:t>iv</a:t>
            </a:r>
            <a:r>
              <a:rPr sz="2700" spc="0" baseline="3034" dirty="0" smtClean="0">
                <a:latin typeface="+mj-lt"/>
                <a:cs typeface="Calibri"/>
              </a:rPr>
              <a:t>e a</a:t>
            </a:r>
            <a:r>
              <a:rPr sz="2700" spc="-29" baseline="3034" dirty="0" smtClean="0">
                <a:latin typeface="+mj-lt"/>
                <a:cs typeface="Calibri"/>
              </a:rPr>
              <a:t>t</a:t>
            </a:r>
            <a:r>
              <a:rPr sz="2700" spc="0" baseline="3034" dirty="0" smtClean="0">
                <a:latin typeface="+mj-lt"/>
                <a:cs typeface="Calibri"/>
              </a:rPr>
              <a:t>t</a:t>
            </a:r>
            <a:r>
              <a:rPr sz="2700" spc="-4" baseline="3034" dirty="0" smtClean="0">
                <a:latin typeface="+mj-lt"/>
                <a:cs typeface="Calibri"/>
              </a:rPr>
              <a:t>ri</a:t>
            </a:r>
            <a:r>
              <a:rPr sz="2700" spc="0" baseline="3034" dirty="0" smtClean="0">
                <a:latin typeface="+mj-lt"/>
                <a:cs typeface="Calibri"/>
              </a:rPr>
              <a:t>bu</a:t>
            </a:r>
            <a:r>
              <a:rPr sz="2700" spc="-25" baseline="3034" dirty="0" smtClean="0">
                <a:latin typeface="+mj-lt"/>
                <a:cs typeface="Calibri"/>
              </a:rPr>
              <a:t>t</a:t>
            </a:r>
            <a:r>
              <a:rPr sz="2700" spc="0" baseline="3034" dirty="0" smtClean="0">
                <a:latin typeface="+mj-lt"/>
                <a:cs typeface="Calibri"/>
              </a:rPr>
              <a:t>e</a:t>
            </a:r>
            <a:r>
              <a:rPr sz="2700" spc="14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s</a:t>
            </a:r>
            <a:r>
              <a:rPr sz="2700" spc="-14" baseline="3034" dirty="0" smtClean="0">
                <a:latin typeface="+mj-lt"/>
                <a:cs typeface="Calibri"/>
              </a:rPr>
              <a:t>c</a:t>
            </a:r>
            <a:r>
              <a:rPr sz="2700" spc="0" baseline="3034" dirty="0" smtClean="0">
                <a:latin typeface="+mj-lt"/>
                <a:cs typeface="Calibri"/>
              </a:rPr>
              <a:t>o</a:t>
            </a:r>
            <a:r>
              <a:rPr sz="2700" spc="-29" baseline="3034" dirty="0" smtClean="0">
                <a:latin typeface="+mj-lt"/>
                <a:cs typeface="Calibri"/>
              </a:rPr>
              <a:t>r</a:t>
            </a:r>
            <a:r>
              <a:rPr sz="2700" spc="0" baseline="3034" dirty="0" smtClean="0">
                <a:latin typeface="+mj-lt"/>
                <a:cs typeface="Calibri"/>
              </a:rPr>
              <a:t>es</a:t>
            </a:r>
            <a:r>
              <a:rPr sz="2700" spc="-4" baseline="3034" dirty="0" smtClean="0">
                <a:latin typeface="+mj-lt"/>
                <a:cs typeface="Calibri"/>
              </a:rPr>
              <a:t> </a:t>
            </a:r>
            <a:r>
              <a:rPr sz="2700" spc="-4" baseline="3034" dirty="0" smtClean="0">
                <a:latin typeface="+mj-lt"/>
                <a:cs typeface="Calibri"/>
              </a:rPr>
              <a:t>i</a:t>
            </a:r>
            <a:r>
              <a:rPr sz="2700" spc="0" baseline="3034" dirty="0" smtClean="0">
                <a:latin typeface="+mj-lt"/>
                <a:cs typeface="Calibri"/>
              </a:rPr>
              <a:t>nd</a:t>
            </a:r>
            <a:r>
              <a:rPr sz="2700" spc="-4" baseline="3034" dirty="0" smtClean="0">
                <a:latin typeface="+mj-lt"/>
                <a:cs typeface="Calibri"/>
              </a:rPr>
              <a:t>i</a:t>
            </a:r>
            <a:r>
              <a:rPr sz="2700" spc="-19" baseline="3034" dirty="0" smtClean="0">
                <a:latin typeface="+mj-lt"/>
                <a:cs typeface="Calibri"/>
              </a:rPr>
              <a:t>c</a:t>
            </a:r>
            <a:r>
              <a:rPr sz="2700" spc="-9" baseline="3034" dirty="0" smtClean="0">
                <a:latin typeface="+mj-lt"/>
                <a:cs typeface="Calibri"/>
              </a:rPr>
              <a:t>a</a:t>
            </a:r>
            <a:r>
              <a:rPr sz="2700" spc="0" baseline="3034" dirty="0" smtClean="0">
                <a:latin typeface="+mj-lt"/>
                <a:cs typeface="Calibri"/>
              </a:rPr>
              <a:t>t</a:t>
            </a:r>
            <a:r>
              <a:rPr sz="2700" spc="-9" baseline="3034" dirty="0" smtClean="0">
                <a:latin typeface="+mj-lt"/>
                <a:cs typeface="Calibri"/>
              </a:rPr>
              <a:t>i</a:t>
            </a:r>
            <a:r>
              <a:rPr sz="2700" spc="0" baseline="3034" dirty="0" smtClean="0">
                <a:latin typeface="+mj-lt"/>
                <a:cs typeface="Calibri"/>
              </a:rPr>
              <a:t>ng</a:t>
            </a:r>
            <a:r>
              <a:rPr lang="en-US" sz="2700" spc="0" baseline="3034" dirty="0" smtClean="0">
                <a:latin typeface="+mj-lt"/>
                <a:cs typeface="Calibri"/>
              </a:rPr>
              <a:t> </a:t>
            </a:r>
            <a:r>
              <a:rPr sz="2700" spc="0" baseline="1517" dirty="0" smtClean="0">
                <a:latin typeface="+mj-lt"/>
                <a:cs typeface="Calibri"/>
              </a:rPr>
              <a:t>the</a:t>
            </a:r>
            <a:r>
              <a:rPr sz="2700" spc="14" baseline="1517" dirty="0" smtClean="0">
                <a:latin typeface="+mj-lt"/>
                <a:cs typeface="Calibri"/>
              </a:rPr>
              <a:t> </a:t>
            </a:r>
            <a:r>
              <a:rPr sz="2700" spc="-19" baseline="1517" dirty="0" smtClean="0">
                <a:latin typeface="+mj-lt"/>
                <a:cs typeface="Calibri"/>
              </a:rPr>
              <a:t>s</a:t>
            </a:r>
            <a:r>
              <a:rPr sz="2700" spc="0" baseline="1517" dirty="0" smtClean="0">
                <a:latin typeface="+mj-lt"/>
                <a:cs typeface="Calibri"/>
              </a:rPr>
              <a:t>t</a:t>
            </a:r>
            <a:r>
              <a:rPr sz="2700" spc="-29" baseline="1517" dirty="0" smtClean="0">
                <a:latin typeface="+mj-lt"/>
                <a:cs typeface="Calibri"/>
              </a:rPr>
              <a:t>r</a:t>
            </a:r>
            <a:r>
              <a:rPr sz="2700" spc="0" baseline="1517" dirty="0" smtClean="0">
                <a:latin typeface="+mj-lt"/>
                <a:cs typeface="Calibri"/>
              </a:rPr>
              <a:t>e</a:t>
            </a:r>
            <a:r>
              <a:rPr sz="2700" spc="4" baseline="1517" dirty="0" smtClean="0">
                <a:latin typeface="+mj-lt"/>
                <a:cs typeface="Calibri"/>
              </a:rPr>
              <a:t>n</a:t>
            </a:r>
            <a:r>
              <a:rPr sz="2700" spc="-19" baseline="1517" dirty="0" smtClean="0">
                <a:latin typeface="+mj-lt"/>
                <a:cs typeface="Calibri"/>
              </a:rPr>
              <a:t>g</a:t>
            </a:r>
            <a:r>
              <a:rPr sz="2700" spc="0" baseline="1517" dirty="0" smtClean="0">
                <a:latin typeface="+mj-lt"/>
                <a:cs typeface="Calibri"/>
              </a:rPr>
              <a:t>th of </a:t>
            </a:r>
            <a:r>
              <a:rPr sz="2700" spc="9" baseline="1517" dirty="0" smtClean="0">
                <a:latin typeface="+mj-lt"/>
                <a:cs typeface="Calibri"/>
              </a:rPr>
              <a:t>e</a:t>
            </a:r>
            <a:r>
              <a:rPr sz="2700" spc="0" baseline="1517" dirty="0" smtClean="0">
                <a:latin typeface="+mj-lt"/>
                <a:cs typeface="Calibri"/>
              </a:rPr>
              <a:t>ach</a:t>
            </a:r>
            <a:r>
              <a:rPr sz="2700" spc="9" baseline="1517" dirty="0" smtClean="0">
                <a:latin typeface="+mj-lt"/>
                <a:cs typeface="Calibri"/>
              </a:rPr>
              <a:t> </a:t>
            </a:r>
            <a:r>
              <a:rPr sz="2700" spc="-9" baseline="1517" dirty="0" smtClean="0">
                <a:latin typeface="+mj-lt"/>
                <a:cs typeface="Calibri"/>
              </a:rPr>
              <a:t>a</a:t>
            </a:r>
            <a:r>
              <a:rPr sz="2700" spc="-25" baseline="1517" dirty="0" smtClean="0">
                <a:latin typeface="+mj-lt"/>
                <a:cs typeface="Calibri"/>
              </a:rPr>
              <a:t>t</a:t>
            </a:r>
            <a:r>
              <a:rPr sz="2700" spc="0" baseline="1517" dirty="0" smtClean="0">
                <a:latin typeface="+mj-lt"/>
                <a:cs typeface="Calibri"/>
              </a:rPr>
              <a:t>t</a:t>
            </a:r>
            <a:r>
              <a:rPr sz="2700" spc="-4" baseline="1517" dirty="0" smtClean="0">
                <a:latin typeface="+mj-lt"/>
                <a:cs typeface="Calibri"/>
              </a:rPr>
              <a:t>ri</a:t>
            </a:r>
            <a:r>
              <a:rPr sz="2700" spc="0" baseline="1517" dirty="0" smtClean="0">
                <a:latin typeface="+mj-lt"/>
                <a:cs typeface="Calibri"/>
              </a:rPr>
              <a:t>bu</a:t>
            </a:r>
            <a:r>
              <a:rPr sz="2700" spc="-25" baseline="1517" dirty="0" smtClean="0">
                <a:latin typeface="+mj-lt"/>
                <a:cs typeface="Calibri"/>
              </a:rPr>
              <a:t>t</a:t>
            </a:r>
            <a:r>
              <a:rPr sz="2700" spc="0" baseline="1517" dirty="0" smtClean="0">
                <a:latin typeface="+mj-lt"/>
                <a:cs typeface="Calibri"/>
              </a:rPr>
              <a:t>e</a:t>
            </a:r>
            <a:endParaRPr sz="1800" dirty="0">
              <a:latin typeface="+mj-lt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07340" y="1902524"/>
            <a:ext cx="26337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solidFill>
                  <a:srgbClr val="00477D"/>
                </a:solidFill>
                <a:latin typeface="+mj-lt"/>
                <a:cs typeface="Wingdings"/>
              </a:rPr>
              <a:t></a:t>
            </a:r>
            <a:endParaRPr sz="1800">
              <a:latin typeface="+mj-lt"/>
              <a:cs typeface="Wingding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93852" y="1916226"/>
            <a:ext cx="8397748" cy="8026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 smtClean="0">
                <a:latin typeface="+mj-lt"/>
                <a:cs typeface="Calibri"/>
              </a:rPr>
              <a:t>A </a:t>
            </a:r>
            <a:r>
              <a:rPr sz="2700" spc="4" baseline="3034" dirty="0" smtClean="0">
                <a:latin typeface="+mj-lt"/>
                <a:cs typeface="Calibri"/>
              </a:rPr>
              <a:t>G</a:t>
            </a:r>
            <a:r>
              <a:rPr sz="2700" spc="0" baseline="3034" dirty="0" smtClean="0">
                <a:latin typeface="+mj-lt"/>
                <a:cs typeface="Calibri"/>
              </a:rPr>
              <a:t>au</a:t>
            </a:r>
            <a:r>
              <a:rPr sz="2700" spc="4" baseline="3034" dirty="0" smtClean="0">
                <a:latin typeface="+mj-lt"/>
                <a:cs typeface="Calibri"/>
              </a:rPr>
              <a:t>s</a:t>
            </a:r>
            <a:r>
              <a:rPr sz="2700" spc="0" baseline="3034" dirty="0" smtClean="0">
                <a:latin typeface="+mj-lt"/>
                <a:cs typeface="Calibri"/>
              </a:rPr>
              <a:t>sian</a:t>
            </a:r>
            <a:r>
              <a:rPr sz="2700" spc="-4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di</a:t>
            </a:r>
            <a:r>
              <a:rPr sz="2700" spc="-25" baseline="3034" dirty="0" smtClean="0">
                <a:latin typeface="+mj-lt"/>
                <a:cs typeface="Calibri"/>
              </a:rPr>
              <a:t>s</a:t>
            </a:r>
            <a:r>
              <a:rPr sz="2700" spc="0" baseline="3034" dirty="0" smtClean="0">
                <a:latin typeface="+mj-lt"/>
                <a:cs typeface="Calibri"/>
              </a:rPr>
              <a:t>t</a:t>
            </a:r>
            <a:r>
              <a:rPr sz="2700" spc="-4" baseline="3034" dirty="0" smtClean="0">
                <a:latin typeface="+mj-lt"/>
                <a:cs typeface="Calibri"/>
              </a:rPr>
              <a:t>ri</a:t>
            </a:r>
            <a:r>
              <a:rPr sz="2700" spc="0" baseline="3034" dirty="0" smtClean="0">
                <a:latin typeface="+mj-lt"/>
                <a:cs typeface="Calibri"/>
              </a:rPr>
              <a:t>but</a:t>
            </a:r>
            <a:r>
              <a:rPr sz="2700" spc="-9" baseline="3034" dirty="0" smtClean="0">
                <a:latin typeface="+mj-lt"/>
                <a:cs typeface="Calibri"/>
              </a:rPr>
              <a:t>i</a:t>
            </a:r>
            <a:r>
              <a:rPr sz="2700" spc="0" baseline="3034" dirty="0" smtClean="0">
                <a:latin typeface="+mj-lt"/>
                <a:cs typeface="Calibri"/>
              </a:rPr>
              <a:t>on</a:t>
            </a:r>
            <a:r>
              <a:rPr sz="2700" spc="25" baseline="3034" dirty="0" smtClean="0">
                <a:latin typeface="+mj-lt"/>
                <a:cs typeface="Calibri"/>
              </a:rPr>
              <a:t> </a:t>
            </a:r>
            <a:r>
              <a:rPr sz="2700" spc="-34" baseline="3034" dirty="0" smtClean="0">
                <a:latin typeface="+mj-lt"/>
                <a:cs typeface="Calibri"/>
              </a:rPr>
              <a:t>f</a:t>
            </a:r>
            <a:r>
              <a:rPr sz="2700" spc="0" baseline="3034" dirty="0" smtClean="0">
                <a:latin typeface="+mj-lt"/>
                <a:cs typeface="Calibri"/>
              </a:rPr>
              <a:t>or</a:t>
            </a:r>
            <a:r>
              <a:rPr sz="2700" spc="4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e</a:t>
            </a:r>
            <a:r>
              <a:rPr sz="2700" spc="4" baseline="3034" dirty="0" smtClean="0">
                <a:latin typeface="+mj-lt"/>
                <a:cs typeface="Calibri"/>
              </a:rPr>
              <a:t>a</a:t>
            </a:r>
            <a:r>
              <a:rPr sz="2700" spc="-4" baseline="3034" dirty="0" smtClean="0">
                <a:latin typeface="+mj-lt"/>
                <a:cs typeface="Calibri"/>
              </a:rPr>
              <a:t>c</a:t>
            </a:r>
            <a:r>
              <a:rPr sz="2700" spc="0" baseline="3034" dirty="0" smtClean="0">
                <a:latin typeface="+mj-lt"/>
                <a:cs typeface="Calibri"/>
              </a:rPr>
              <a:t>h </a:t>
            </a:r>
            <a:r>
              <a:rPr sz="2700" spc="-9" baseline="3034" dirty="0" smtClean="0">
                <a:latin typeface="+mj-lt"/>
                <a:cs typeface="Calibri"/>
              </a:rPr>
              <a:t>ca</a:t>
            </a:r>
            <a:r>
              <a:rPr sz="2700" spc="-25" baseline="3034" dirty="0" smtClean="0">
                <a:latin typeface="+mj-lt"/>
                <a:cs typeface="Calibri"/>
              </a:rPr>
              <a:t>t</a:t>
            </a:r>
            <a:r>
              <a:rPr sz="2700" spc="0" baseline="3034" dirty="0" smtClean="0">
                <a:latin typeface="+mj-lt"/>
                <a:cs typeface="Calibri"/>
              </a:rPr>
              <a:t>egory</a:t>
            </a:r>
            <a:r>
              <a:rPr sz="2700" spc="14" baseline="3034" dirty="0" smtClean="0">
                <a:latin typeface="+mj-lt"/>
                <a:cs typeface="Calibri"/>
              </a:rPr>
              <a:t> </a:t>
            </a:r>
            <a:r>
              <a:rPr sz="2700" spc="-4" baseline="3034" dirty="0" smtClean="0">
                <a:latin typeface="+mj-lt"/>
                <a:cs typeface="Calibri"/>
              </a:rPr>
              <a:t>i</a:t>
            </a:r>
            <a:r>
              <a:rPr sz="2700" spc="0" baseline="3034" dirty="0" smtClean="0">
                <a:latin typeface="+mj-lt"/>
                <a:cs typeface="Calibri"/>
              </a:rPr>
              <a:t>s bu</a:t>
            </a:r>
            <a:r>
              <a:rPr sz="2700" spc="-4" baseline="3034" dirty="0" smtClean="0">
                <a:latin typeface="+mj-lt"/>
                <a:cs typeface="Calibri"/>
              </a:rPr>
              <a:t>il</a:t>
            </a:r>
            <a:r>
              <a:rPr sz="2700" spc="0" baseline="3034" dirty="0" smtClean="0">
                <a:latin typeface="+mj-lt"/>
                <a:cs typeface="Calibri"/>
              </a:rPr>
              <a:t>t</a:t>
            </a:r>
            <a:r>
              <a:rPr sz="2700" spc="9" baseline="3034" dirty="0" smtClean="0">
                <a:latin typeface="+mj-lt"/>
                <a:cs typeface="Calibri"/>
              </a:rPr>
              <a:t> </a:t>
            </a:r>
            <a:r>
              <a:rPr sz="2700" spc="-4" baseline="3034" dirty="0" smtClean="0">
                <a:latin typeface="+mj-lt"/>
                <a:cs typeface="Calibri"/>
              </a:rPr>
              <a:t>i</a:t>
            </a:r>
            <a:r>
              <a:rPr sz="2700" spc="0" baseline="3034" dirty="0" smtClean="0">
                <a:latin typeface="+mj-lt"/>
                <a:cs typeface="Calibri"/>
              </a:rPr>
              <a:t>n</a:t>
            </a:r>
            <a:r>
              <a:rPr sz="2700" spc="14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the</a:t>
            </a:r>
            <a:r>
              <a:rPr sz="2700" spc="14" baseline="3034" dirty="0" smtClean="0">
                <a:latin typeface="+mj-lt"/>
                <a:cs typeface="Calibri"/>
              </a:rPr>
              <a:t> </a:t>
            </a:r>
            <a:r>
              <a:rPr sz="2700" spc="-29" baseline="3034" dirty="0" smtClean="0">
                <a:latin typeface="+mj-lt"/>
                <a:cs typeface="Calibri"/>
              </a:rPr>
              <a:t>r</a:t>
            </a:r>
            <a:r>
              <a:rPr sz="2700" spc="0" baseline="3034" dirty="0" smtClean="0">
                <a:latin typeface="+mj-lt"/>
                <a:cs typeface="Calibri"/>
              </a:rPr>
              <a:t>el</a:t>
            </a:r>
            <a:r>
              <a:rPr sz="2700" spc="-9" baseline="3034" dirty="0" smtClean="0">
                <a:latin typeface="+mj-lt"/>
                <a:cs typeface="Calibri"/>
              </a:rPr>
              <a:t>a</a:t>
            </a:r>
            <a:r>
              <a:rPr sz="2700" spc="0" baseline="3034" dirty="0" smtClean="0">
                <a:latin typeface="+mj-lt"/>
                <a:cs typeface="Calibri"/>
              </a:rPr>
              <a:t>t</a:t>
            </a:r>
            <a:r>
              <a:rPr sz="2700" spc="-9" baseline="3034" dirty="0" smtClean="0">
                <a:latin typeface="+mj-lt"/>
                <a:cs typeface="Calibri"/>
              </a:rPr>
              <a:t>iv</a:t>
            </a:r>
            <a:r>
              <a:rPr sz="2700" spc="0" baseline="3034" dirty="0" smtClean="0">
                <a:latin typeface="+mj-lt"/>
                <a:cs typeface="Calibri"/>
              </a:rPr>
              <a:t>e </a:t>
            </a:r>
            <a:r>
              <a:rPr sz="2700" spc="0" baseline="3034" dirty="0" smtClean="0">
                <a:latin typeface="+mj-lt"/>
                <a:cs typeface="Calibri"/>
              </a:rPr>
              <a:t>a</a:t>
            </a:r>
            <a:r>
              <a:rPr sz="2700" spc="-29" baseline="3034" dirty="0" smtClean="0">
                <a:latin typeface="+mj-lt"/>
                <a:cs typeface="Calibri"/>
              </a:rPr>
              <a:t>t</a:t>
            </a:r>
            <a:r>
              <a:rPr sz="2700" spc="0" baseline="3034" dirty="0" smtClean="0">
                <a:latin typeface="+mj-lt"/>
                <a:cs typeface="Calibri"/>
              </a:rPr>
              <a:t>t</a:t>
            </a:r>
            <a:r>
              <a:rPr sz="2700" spc="-4" baseline="3034" dirty="0" smtClean="0">
                <a:latin typeface="+mj-lt"/>
                <a:cs typeface="Calibri"/>
              </a:rPr>
              <a:t>ri</a:t>
            </a:r>
            <a:r>
              <a:rPr sz="2700" spc="0" baseline="3034" dirty="0" smtClean="0">
                <a:latin typeface="+mj-lt"/>
                <a:cs typeface="Calibri"/>
              </a:rPr>
              <a:t>bu</a:t>
            </a:r>
            <a:r>
              <a:rPr sz="2700" spc="-25" baseline="3034" dirty="0" smtClean="0">
                <a:latin typeface="+mj-lt"/>
                <a:cs typeface="Calibri"/>
              </a:rPr>
              <a:t>t</a:t>
            </a:r>
            <a:r>
              <a:rPr sz="2700" spc="0" baseline="3034" dirty="0" smtClean="0">
                <a:latin typeface="+mj-lt"/>
                <a:cs typeface="Calibri"/>
              </a:rPr>
              <a:t>e</a:t>
            </a:r>
            <a:r>
              <a:rPr lang="en-US" sz="2700" spc="0" baseline="3034" dirty="0" smtClean="0">
                <a:latin typeface="+mj-lt"/>
                <a:cs typeface="Calibri"/>
              </a:rPr>
              <a:t> </a:t>
            </a:r>
            <a:r>
              <a:rPr sz="2700" spc="0" baseline="1517" dirty="0" smtClean="0">
                <a:latin typeface="+mj-lt"/>
                <a:cs typeface="Calibri"/>
              </a:rPr>
              <a:t>s</a:t>
            </a:r>
            <a:r>
              <a:rPr sz="2700" spc="4" baseline="1517" dirty="0" smtClean="0">
                <a:latin typeface="+mj-lt"/>
                <a:cs typeface="Calibri"/>
              </a:rPr>
              <a:t>p</a:t>
            </a:r>
            <a:r>
              <a:rPr sz="2700" spc="0" baseline="1517" dirty="0" smtClean="0">
                <a:latin typeface="+mj-lt"/>
                <a:cs typeface="Calibri"/>
              </a:rPr>
              <a:t>ace</a:t>
            </a:r>
            <a:r>
              <a:rPr sz="2700" spc="0" baseline="1517" dirty="0" smtClean="0">
                <a:latin typeface="+mj-lt"/>
                <a:cs typeface="Calibri"/>
              </a:rPr>
              <a:t>.</a:t>
            </a:r>
            <a:r>
              <a:rPr sz="2700" spc="406" baseline="1517" dirty="0" smtClean="0">
                <a:latin typeface="+mj-lt"/>
                <a:cs typeface="Calibri"/>
              </a:rPr>
              <a:t> </a:t>
            </a:r>
            <a:r>
              <a:rPr sz="2700" spc="0" baseline="1517" dirty="0" smtClean="0">
                <a:latin typeface="+mj-lt"/>
                <a:cs typeface="Calibri"/>
              </a:rPr>
              <a:t>T</a:t>
            </a:r>
            <a:r>
              <a:rPr sz="2700" spc="4" baseline="1517" dirty="0" smtClean="0">
                <a:latin typeface="+mj-lt"/>
                <a:cs typeface="Calibri"/>
              </a:rPr>
              <a:t>h</a:t>
            </a:r>
            <a:r>
              <a:rPr sz="2700" spc="0" baseline="1517" dirty="0" smtClean="0">
                <a:latin typeface="+mj-lt"/>
                <a:cs typeface="Calibri"/>
              </a:rPr>
              <a:t>e</a:t>
            </a:r>
            <a:r>
              <a:rPr sz="2700" spc="14" baseline="1517" dirty="0" smtClean="0">
                <a:latin typeface="+mj-lt"/>
                <a:cs typeface="Calibri"/>
              </a:rPr>
              <a:t> </a:t>
            </a:r>
            <a:r>
              <a:rPr sz="2700" spc="0" baseline="1517" dirty="0" smtClean="0">
                <a:latin typeface="+mj-lt"/>
                <a:cs typeface="Calibri"/>
              </a:rPr>
              <a:t>di</a:t>
            </a:r>
            <a:r>
              <a:rPr sz="2700" spc="-25" baseline="1517" dirty="0" smtClean="0">
                <a:latin typeface="+mj-lt"/>
                <a:cs typeface="Calibri"/>
              </a:rPr>
              <a:t>s</a:t>
            </a:r>
            <a:r>
              <a:rPr sz="2700" spc="0" baseline="1517" dirty="0" smtClean="0">
                <a:latin typeface="+mj-lt"/>
                <a:cs typeface="Calibri"/>
              </a:rPr>
              <a:t>t</a:t>
            </a:r>
            <a:r>
              <a:rPr sz="2700" spc="-4" baseline="1517" dirty="0" smtClean="0">
                <a:latin typeface="+mj-lt"/>
                <a:cs typeface="Calibri"/>
              </a:rPr>
              <a:t>ri</a:t>
            </a:r>
            <a:r>
              <a:rPr sz="2700" spc="0" baseline="1517" dirty="0" smtClean="0">
                <a:latin typeface="+mj-lt"/>
                <a:cs typeface="Calibri"/>
              </a:rPr>
              <a:t>but</a:t>
            </a:r>
            <a:r>
              <a:rPr sz="2700" spc="-9" baseline="1517" dirty="0" smtClean="0">
                <a:latin typeface="+mj-lt"/>
                <a:cs typeface="Calibri"/>
              </a:rPr>
              <a:t>i</a:t>
            </a:r>
            <a:r>
              <a:rPr sz="2700" spc="0" baseline="1517" dirty="0" smtClean="0">
                <a:latin typeface="+mj-lt"/>
                <a:cs typeface="Calibri"/>
              </a:rPr>
              <a:t>on</a:t>
            </a:r>
            <a:r>
              <a:rPr sz="2700" spc="25" baseline="1517" dirty="0" smtClean="0">
                <a:latin typeface="+mj-lt"/>
                <a:cs typeface="Calibri"/>
              </a:rPr>
              <a:t> </a:t>
            </a:r>
            <a:r>
              <a:rPr sz="2700" spc="0" baseline="1517" dirty="0" smtClean="0">
                <a:latin typeface="+mj-lt"/>
                <a:cs typeface="Calibri"/>
              </a:rPr>
              <a:t>of </a:t>
            </a:r>
            <a:r>
              <a:rPr sz="2700" spc="4" baseline="1517" dirty="0" smtClean="0">
                <a:latin typeface="+mj-lt"/>
                <a:cs typeface="Calibri"/>
              </a:rPr>
              <a:t>u</a:t>
            </a:r>
            <a:r>
              <a:rPr sz="2700" spc="0" baseline="1517" dirty="0" smtClean="0">
                <a:latin typeface="+mj-lt"/>
                <a:cs typeface="Calibri"/>
              </a:rPr>
              <a:t>n</a:t>
            </a:r>
            <a:r>
              <a:rPr sz="2700" spc="4" baseline="1517" dirty="0" smtClean="0">
                <a:latin typeface="+mj-lt"/>
                <a:cs typeface="Calibri"/>
              </a:rPr>
              <a:t>s</a:t>
            </a:r>
            <a:r>
              <a:rPr sz="2700" spc="0" baseline="1517" dirty="0" smtClean="0">
                <a:latin typeface="+mj-lt"/>
                <a:cs typeface="Calibri"/>
              </a:rPr>
              <a:t>e</a:t>
            </a:r>
            <a:r>
              <a:rPr sz="2700" spc="4" baseline="1517" dirty="0" smtClean="0">
                <a:latin typeface="+mj-lt"/>
                <a:cs typeface="Calibri"/>
              </a:rPr>
              <a:t>e</a:t>
            </a:r>
            <a:r>
              <a:rPr sz="2700" spc="0" baseline="1517" dirty="0" smtClean="0">
                <a:latin typeface="+mj-lt"/>
                <a:cs typeface="Calibri"/>
              </a:rPr>
              <a:t>n </a:t>
            </a:r>
            <a:r>
              <a:rPr sz="2700" spc="-9" baseline="1517" dirty="0" smtClean="0">
                <a:latin typeface="+mj-lt"/>
                <a:cs typeface="Calibri"/>
              </a:rPr>
              <a:t>ca</a:t>
            </a:r>
            <a:r>
              <a:rPr sz="2700" spc="-25" baseline="1517" dirty="0" smtClean="0">
                <a:latin typeface="+mj-lt"/>
                <a:cs typeface="Calibri"/>
              </a:rPr>
              <a:t>t</a:t>
            </a:r>
            <a:r>
              <a:rPr sz="2700" spc="0" baseline="1517" dirty="0" smtClean="0">
                <a:latin typeface="+mj-lt"/>
                <a:cs typeface="Calibri"/>
              </a:rPr>
              <a:t>ego</a:t>
            </a:r>
            <a:r>
              <a:rPr sz="2700" spc="-9" baseline="1517" dirty="0" smtClean="0">
                <a:latin typeface="+mj-lt"/>
                <a:cs typeface="Calibri"/>
              </a:rPr>
              <a:t>r</a:t>
            </a:r>
            <a:r>
              <a:rPr sz="2700" spc="-4" baseline="1517" dirty="0" smtClean="0">
                <a:latin typeface="+mj-lt"/>
                <a:cs typeface="Calibri"/>
              </a:rPr>
              <a:t>i</a:t>
            </a:r>
            <a:r>
              <a:rPr sz="2700" spc="0" baseline="1517" dirty="0" smtClean="0">
                <a:latin typeface="+mj-lt"/>
                <a:cs typeface="Calibri"/>
              </a:rPr>
              <a:t>es</a:t>
            </a:r>
            <a:r>
              <a:rPr sz="2700" spc="14" baseline="1517" dirty="0" smtClean="0">
                <a:latin typeface="+mj-lt"/>
                <a:cs typeface="Calibri"/>
              </a:rPr>
              <a:t> </a:t>
            </a:r>
            <a:r>
              <a:rPr sz="2700" spc="-4" baseline="1517" dirty="0" smtClean="0">
                <a:latin typeface="+mj-lt"/>
                <a:cs typeface="Calibri"/>
              </a:rPr>
              <a:t>i</a:t>
            </a:r>
            <a:r>
              <a:rPr sz="2700" spc="0" baseline="1517" dirty="0" smtClean="0">
                <a:latin typeface="+mj-lt"/>
                <a:cs typeface="Calibri"/>
              </a:rPr>
              <a:t>s e</a:t>
            </a:r>
            <a:r>
              <a:rPr sz="2700" spc="-14" baseline="1517" dirty="0" smtClean="0">
                <a:latin typeface="+mj-lt"/>
                <a:cs typeface="Calibri"/>
              </a:rPr>
              <a:t>s</a:t>
            </a:r>
            <a:r>
              <a:rPr sz="2700" spc="0" baseline="1517" dirty="0" smtClean="0">
                <a:latin typeface="+mj-lt"/>
                <a:cs typeface="Calibri"/>
              </a:rPr>
              <a:t>t</a:t>
            </a:r>
            <a:r>
              <a:rPr sz="2700" spc="-9" baseline="1517" dirty="0" smtClean="0">
                <a:latin typeface="+mj-lt"/>
                <a:cs typeface="Calibri"/>
              </a:rPr>
              <a:t>i</a:t>
            </a:r>
            <a:r>
              <a:rPr sz="2700" spc="0" baseline="1517" dirty="0" smtClean="0">
                <a:latin typeface="+mj-lt"/>
                <a:cs typeface="Calibri"/>
              </a:rPr>
              <a:t>m</a:t>
            </a:r>
            <a:r>
              <a:rPr sz="2700" spc="-9" baseline="1517" dirty="0" smtClean="0">
                <a:latin typeface="+mj-lt"/>
                <a:cs typeface="Calibri"/>
              </a:rPr>
              <a:t>a</a:t>
            </a:r>
            <a:r>
              <a:rPr sz="2700" spc="-25" baseline="1517" dirty="0" smtClean="0">
                <a:latin typeface="+mj-lt"/>
                <a:cs typeface="Calibri"/>
              </a:rPr>
              <a:t>t</a:t>
            </a:r>
            <a:r>
              <a:rPr sz="2700" spc="0" baseline="1517" dirty="0" smtClean="0">
                <a:latin typeface="+mj-lt"/>
                <a:cs typeface="Calibri"/>
              </a:rPr>
              <a:t>ed</a:t>
            </a:r>
            <a:r>
              <a:rPr sz="2700" spc="4" baseline="1517" dirty="0" smtClean="0">
                <a:latin typeface="+mj-lt"/>
                <a:cs typeface="Calibri"/>
              </a:rPr>
              <a:t> </a:t>
            </a:r>
            <a:r>
              <a:rPr sz="2700" spc="0" baseline="1517" dirty="0" smtClean="0">
                <a:latin typeface="+mj-lt"/>
                <a:cs typeface="Calibri"/>
              </a:rPr>
              <a:t>b</a:t>
            </a:r>
            <a:r>
              <a:rPr sz="2700" spc="4" baseline="1517" dirty="0" smtClean="0">
                <a:latin typeface="+mj-lt"/>
                <a:cs typeface="Calibri"/>
              </a:rPr>
              <a:t>a</a:t>
            </a:r>
            <a:r>
              <a:rPr sz="2700" spc="0" baseline="1517" dirty="0" smtClean="0">
                <a:latin typeface="+mj-lt"/>
                <a:cs typeface="Calibri"/>
              </a:rPr>
              <a:t>s</a:t>
            </a:r>
            <a:r>
              <a:rPr sz="2700" spc="4" baseline="1517" dirty="0" smtClean="0">
                <a:latin typeface="+mj-lt"/>
                <a:cs typeface="Calibri"/>
              </a:rPr>
              <a:t>e</a:t>
            </a:r>
            <a:r>
              <a:rPr sz="2700" spc="0" baseline="1517" dirty="0" smtClean="0">
                <a:latin typeface="+mj-lt"/>
                <a:cs typeface="Calibri"/>
              </a:rPr>
              <a:t>d on</a:t>
            </a:r>
            <a:r>
              <a:rPr sz="2700" spc="14" baseline="1517" dirty="0" smtClean="0">
                <a:latin typeface="+mj-lt"/>
                <a:cs typeface="Calibri"/>
              </a:rPr>
              <a:t> </a:t>
            </a:r>
            <a:r>
              <a:rPr sz="2700" spc="0" baseline="1517" dirty="0" smtClean="0">
                <a:latin typeface="+mj-lt"/>
                <a:cs typeface="Calibri"/>
              </a:rPr>
              <a:t>the</a:t>
            </a:r>
            <a:endParaRPr sz="1800" dirty="0">
              <a:latin typeface="+mj-lt"/>
              <a:cs typeface="Calibri"/>
            </a:endParaRPr>
          </a:p>
          <a:p>
            <a:pPr marL="12700" marR="34290">
              <a:lnSpc>
                <a:spcPts val="2160"/>
              </a:lnSpc>
            </a:pPr>
            <a:r>
              <a:rPr sz="2700" spc="0" baseline="1517" dirty="0" smtClean="0">
                <a:latin typeface="+mj-lt"/>
                <a:cs typeface="Calibri"/>
              </a:rPr>
              <a:t>s</a:t>
            </a:r>
            <a:r>
              <a:rPr sz="2700" spc="4" baseline="1517" dirty="0" smtClean="0">
                <a:latin typeface="+mj-lt"/>
                <a:cs typeface="Calibri"/>
              </a:rPr>
              <a:t>p</a:t>
            </a:r>
            <a:r>
              <a:rPr sz="2700" spc="0" baseline="1517" dirty="0" smtClean="0">
                <a:latin typeface="+mj-lt"/>
                <a:cs typeface="Calibri"/>
              </a:rPr>
              <a:t>ec</a:t>
            </a:r>
            <a:r>
              <a:rPr sz="2700" spc="-4" baseline="1517" dirty="0" smtClean="0">
                <a:latin typeface="+mj-lt"/>
                <a:cs typeface="Calibri"/>
              </a:rPr>
              <a:t>i</a:t>
            </a:r>
            <a:r>
              <a:rPr sz="2700" spc="0" baseline="1517" dirty="0" smtClean="0">
                <a:latin typeface="+mj-lt"/>
                <a:cs typeface="Calibri"/>
              </a:rPr>
              <a:t>fied</a:t>
            </a:r>
            <a:r>
              <a:rPr sz="2700" spc="14" baseline="1517" dirty="0" smtClean="0">
                <a:latin typeface="+mj-lt"/>
                <a:cs typeface="Calibri"/>
              </a:rPr>
              <a:t> </a:t>
            </a:r>
            <a:r>
              <a:rPr sz="2700" spc="-19" baseline="1517" dirty="0" smtClean="0">
                <a:latin typeface="+mj-lt"/>
                <a:cs typeface="Calibri"/>
              </a:rPr>
              <a:t>c</a:t>
            </a:r>
            <a:r>
              <a:rPr sz="2700" spc="0" baseline="1517" dirty="0" smtClean="0">
                <a:latin typeface="+mj-lt"/>
                <a:cs typeface="Calibri"/>
              </a:rPr>
              <a:t>on</a:t>
            </a:r>
            <a:r>
              <a:rPr sz="2700" spc="-19" baseline="1517" dirty="0" smtClean="0">
                <a:latin typeface="+mj-lt"/>
                <a:cs typeface="Calibri"/>
              </a:rPr>
              <a:t>s</a:t>
            </a:r>
            <a:r>
              <a:rPr sz="2700" spc="0" baseline="1517" dirty="0" smtClean="0">
                <a:latin typeface="+mj-lt"/>
                <a:cs typeface="Calibri"/>
              </a:rPr>
              <a:t>t</a:t>
            </a:r>
            <a:r>
              <a:rPr sz="2700" spc="-39" baseline="1517" dirty="0" smtClean="0">
                <a:latin typeface="+mj-lt"/>
                <a:cs typeface="Calibri"/>
              </a:rPr>
              <a:t>r</a:t>
            </a:r>
            <a:r>
              <a:rPr sz="2700" spc="0" baseline="1517" dirty="0" smtClean="0">
                <a:latin typeface="+mj-lt"/>
                <a:cs typeface="Calibri"/>
              </a:rPr>
              <a:t>ai</a:t>
            </a:r>
            <a:r>
              <a:rPr sz="2700" spc="-9" baseline="1517" dirty="0" smtClean="0">
                <a:latin typeface="+mj-lt"/>
                <a:cs typeface="Calibri"/>
              </a:rPr>
              <a:t>n</a:t>
            </a:r>
            <a:r>
              <a:rPr sz="2700" spc="0" baseline="1517" dirty="0" smtClean="0">
                <a:latin typeface="+mj-lt"/>
                <a:cs typeface="Calibri"/>
              </a:rPr>
              <a:t>ts a</a:t>
            </a:r>
            <a:r>
              <a:rPr sz="2700" spc="4" baseline="1517" dirty="0" smtClean="0">
                <a:latin typeface="+mj-lt"/>
                <a:cs typeface="Calibri"/>
              </a:rPr>
              <a:t>n</a:t>
            </a:r>
            <a:r>
              <a:rPr sz="2700" spc="0" baseline="1517" dirty="0" smtClean="0">
                <a:latin typeface="+mj-lt"/>
                <a:cs typeface="Calibri"/>
              </a:rPr>
              <a:t>d</a:t>
            </a:r>
            <a:r>
              <a:rPr sz="2700" spc="14" baseline="1517" dirty="0" smtClean="0">
                <a:latin typeface="+mj-lt"/>
                <a:cs typeface="Calibri"/>
              </a:rPr>
              <a:t> </a:t>
            </a:r>
            <a:r>
              <a:rPr sz="2700" spc="0" baseline="1517" dirty="0" smtClean="0">
                <a:latin typeface="+mj-lt"/>
                <a:cs typeface="Calibri"/>
              </a:rPr>
              <a:t>the </a:t>
            </a:r>
            <a:r>
              <a:rPr sz="2700" spc="4" baseline="1517" dirty="0" smtClean="0">
                <a:latin typeface="+mj-lt"/>
                <a:cs typeface="Calibri"/>
              </a:rPr>
              <a:t>d</a:t>
            </a:r>
            <a:r>
              <a:rPr sz="2700" spc="-4" baseline="1517" dirty="0" smtClean="0">
                <a:latin typeface="+mj-lt"/>
                <a:cs typeface="Calibri"/>
              </a:rPr>
              <a:t>i</a:t>
            </a:r>
            <a:r>
              <a:rPr sz="2700" spc="-19" baseline="1517" dirty="0" smtClean="0">
                <a:latin typeface="+mj-lt"/>
                <a:cs typeface="Calibri"/>
              </a:rPr>
              <a:t>s</a:t>
            </a:r>
            <a:r>
              <a:rPr sz="2700" spc="0" baseline="1517" dirty="0" smtClean="0">
                <a:latin typeface="+mj-lt"/>
                <a:cs typeface="Calibri"/>
              </a:rPr>
              <a:t>t</a:t>
            </a:r>
            <a:r>
              <a:rPr sz="2700" spc="-4" baseline="1517" dirty="0" smtClean="0">
                <a:latin typeface="+mj-lt"/>
                <a:cs typeface="Calibri"/>
              </a:rPr>
              <a:t>ri</a:t>
            </a:r>
            <a:r>
              <a:rPr sz="2700" spc="0" baseline="1517" dirty="0" smtClean="0">
                <a:latin typeface="+mj-lt"/>
                <a:cs typeface="Calibri"/>
              </a:rPr>
              <a:t>but</a:t>
            </a:r>
            <a:r>
              <a:rPr sz="2700" spc="-9" baseline="1517" dirty="0" smtClean="0">
                <a:latin typeface="+mj-lt"/>
                <a:cs typeface="Calibri"/>
              </a:rPr>
              <a:t>i</a:t>
            </a:r>
            <a:r>
              <a:rPr sz="2700" spc="0" baseline="1517" dirty="0" smtClean="0">
                <a:latin typeface="+mj-lt"/>
                <a:cs typeface="Calibri"/>
              </a:rPr>
              <a:t>ons</a:t>
            </a:r>
            <a:r>
              <a:rPr sz="2700" spc="24" baseline="1517" dirty="0" smtClean="0">
                <a:latin typeface="+mj-lt"/>
                <a:cs typeface="Calibri"/>
              </a:rPr>
              <a:t> </a:t>
            </a:r>
            <a:r>
              <a:rPr sz="2700" spc="0" baseline="1517" dirty="0" smtClean="0">
                <a:latin typeface="+mj-lt"/>
                <a:cs typeface="Calibri"/>
              </a:rPr>
              <a:t>of </a:t>
            </a:r>
            <a:r>
              <a:rPr sz="2700" spc="4" baseline="1517" dirty="0" smtClean="0">
                <a:latin typeface="+mj-lt"/>
                <a:cs typeface="Calibri"/>
              </a:rPr>
              <a:t>s</a:t>
            </a:r>
            <a:r>
              <a:rPr sz="2700" spc="0" baseline="1517" dirty="0" smtClean="0">
                <a:latin typeface="+mj-lt"/>
                <a:cs typeface="Calibri"/>
              </a:rPr>
              <a:t>e</a:t>
            </a:r>
            <a:r>
              <a:rPr sz="2700" spc="4" baseline="1517" dirty="0" smtClean="0">
                <a:latin typeface="+mj-lt"/>
                <a:cs typeface="Calibri"/>
              </a:rPr>
              <a:t>e</a:t>
            </a:r>
            <a:r>
              <a:rPr sz="2700" spc="0" baseline="1517" dirty="0" smtClean="0">
                <a:latin typeface="+mj-lt"/>
                <a:cs typeface="Calibri"/>
              </a:rPr>
              <a:t>n </a:t>
            </a:r>
            <a:r>
              <a:rPr sz="2700" spc="-9" baseline="1517" dirty="0" smtClean="0">
                <a:latin typeface="+mj-lt"/>
                <a:cs typeface="Calibri"/>
              </a:rPr>
              <a:t>ca</a:t>
            </a:r>
            <a:r>
              <a:rPr sz="2700" spc="-25" baseline="1517" dirty="0" smtClean="0">
                <a:latin typeface="+mj-lt"/>
                <a:cs typeface="Calibri"/>
              </a:rPr>
              <a:t>t</a:t>
            </a:r>
            <a:r>
              <a:rPr sz="2700" spc="0" baseline="1517" dirty="0" smtClean="0">
                <a:latin typeface="+mj-lt"/>
                <a:cs typeface="Calibri"/>
              </a:rPr>
              <a:t>ego</a:t>
            </a:r>
            <a:r>
              <a:rPr sz="2700" spc="-9" baseline="1517" dirty="0" smtClean="0">
                <a:latin typeface="+mj-lt"/>
                <a:cs typeface="Calibri"/>
              </a:rPr>
              <a:t>r</a:t>
            </a:r>
            <a:r>
              <a:rPr sz="2700" spc="-4" baseline="1517" dirty="0" smtClean="0">
                <a:latin typeface="+mj-lt"/>
                <a:cs typeface="Calibri"/>
              </a:rPr>
              <a:t>i</a:t>
            </a:r>
            <a:r>
              <a:rPr sz="2700" spc="0" baseline="1517" dirty="0" smtClean="0">
                <a:latin typeface="+mj-lt"/>
                <a:cs typeface="Calibri"/>
              </a:rPr>
              <a:t>es</a:t>
            </a:r>
            <a:endParaRPr sz="1800" dirty="0">
              <a:latin typeface="+mj-lt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7340" y="3000058"/>
            <a:ext cx="26337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solidFill>
                  <a:srgbClr val="00477D"/>
                </a:solidFill>
                <a:latin typeface="+mj-lt"/>
                <a:cs typeface="Wingdings"/>
              </a:rPr>
              <a:t></a:t>
            </a:r>
            <a:endParaRPr sz="1800">
              <a:latin typeface="+mj-lt"/>
              <a:cs typeface="Wingding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93852" y="3013761"/>
            <a:ext cx="5654548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 smtClean="0">
                <a:latin typeface="+mj-lt"/>
                <a:cs typeface="Calibri"/>
              </a:rPr>
              <a:t>M</a:t>
            </a:r>
            <a:r>
              <a:rPr sz="2700" spc="-14" baseline="3034" dirty="0" smtClean="0">
                <a:latin typeface="+mj-lt"/>
                <a:cs typeface="Calibri"/>
              </a:rPr>
              <a:t>a</a:t>
            </a:r>
            <a:r>
              <a:rPr sz="2700" spc="0" baseline="3034" dirty="0" smtClean="0">
                <a:latin typeface="+mj-lt"/>
                <a:cs typeface="Calibri"/>
              </a:rPr>
              <a:t>x-</a:t>
            </a:r>
            <a:r>
              <a:rPr sz="2700" spc="-4" baseline="3034" dirty="0" smtClean="0">
                <a:latin typeface="+mj-lt"/>
                <a:cs typeface="Calibri"/>
              </a:rPr>
              <a:t>li</a:t>
            </a:r>
            <a:r>
              <a:rPr sz="2700" spc="-59" baseline="3034" dirty="0" smtClean="0">
                <a:latin typeface="+mj-lt"/>
                <a:cs typeface="Calibri"/>
              </a:rPr>
              <a:t>k</a:t>
            </a:r>
            <a:r>
              <a:rPr sz="2700" spc="0" baseline="3034" dirty="0" smtClean="0">
                <a:latin typeface="+mj-lt"/>
                <a:cs typeface="Calibri"/>
              </a:rPr>
              <a:t>el</a:t>
            </a:r>
            <a:r>
              <a:rPr sz="2700" spc="-4" baseline="3034" dirty="0" smtClean="0">
                <a:latin typeface="+mj-lt"/>
                <a:cs typeface="Calibri"/>
              </a:rPr>
              <a:t>i</a:t>
            </a:r>
            <a:r>
              <a:rPr sz="2700" spc="0" baseline="3034" dirty="0" smtClean="0">
                <a:latin typeface="+mj-lt"/>
                <a:cs typeface="Calibri"/>
              </a:rPr>
              <a:t>hood</a:t>
            </a:r>
            <a:r>
              <a:rPr lang="en-US" sz="2700" spc="0" baseline="3034" dirty="0" smtClean="0">
                <a:latin typeface="+mj-lt"/>
                <a:cs typeface="Calibri"/>
              </a:rPr>
              <a:t> </a:t>
            </a:r>
            <a:r>
              <a:rPr lang="en-US" sz="2700" baseline="3034" dirty="0">
                <a:latin typeface="+mj-lt"/>
                <a:cs typeface="Calibri"/>
              </a:rPr>
              <a:t>is then used for classification</a:t>
            </a:r>
          </a:p>
          <a:p>
            <a:pPr marL="12700">
              <a:lnSpc>
                <a:spcPts val="1935"/>
              </a:lnSpc>
              <a:spcBef>
                <a:spcPts val="96"/>
              </a:spcBef>
            </a:pPr>
            <a:endParaRPr sz="1800" dirty="0">
              <a:latin typeface="+mj-lt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50087" y="3021237"/>
            <a:ext cx="2732877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endParaRPr sz="1800" dirty="0">
              <a:latin typeface="+mj-lt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3852" y="5919250"/>
            <a:ext cx="182626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 smtClean="0">
                <a:latin typeface="+mj-lt"/>
                <a:cs typeface="Calibri"/>
              </a:rPr>
              <a:t>Blue:</a:t>
            </a:r>
            <a:r>
              <a:rPr sz="2700" spc="14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Se</a:t>
            </a:r>
            <a:r>
              <a:rPr sz="2700" spc="9" baseline="3034" dirty="0" smtClean="0">
                <a:latin typeface="+mj-lt"/>
                <a:cs typeface="Calibri"/>
              </a:rPr>
              <a:t>e</a:t>
            </a:r>
            <a:r>
              <a:rPr sz="2700" spc="0" baseline="3034" dirty="0" smtClean="0">
                <a:latin typeface="+mj-lt"/>
                <a:cs typeface="Calibri"/>
              </a:rPr>
              <a:t>n c</a:t>
            </a:r>
            <a:r>
              <a:rPr sz="2700" spc="-4" baseline="3034" dirty="0" smtClean="0">
                <a:latin typeface="+mj-lt"/>
                <a:cs typeface="Calibri"/>
              </a:rPr>
              <a:t>l</a:t>
            </a:r>
            <a:r>
              <a:rPr sz="2700" spc="0" baseline="3034" dirty="0" smtClean="0">
                <a:latin typeface="+mj-lt"/>
                <a:cs typeface="Calibri"/>
              </a:rPr>
              <a:t>a</a:t>
            </a:r>
            <a:r>
              <a:rPr sz="2700" spc="4" baseline="3034" dirty="0" smtClean="0">
                <a:latin typeface="+mj-lt"/>
                <a:cs typeface="Calibri"/>
              </a:rPr>
              <a:t>s</a:t>
            </a:r>
            <a:r>
              <a:rPr sz="2700" spc="0" baseline="3034" dirty="0" smtClean="0">
                <a:latin typeface="+mj-lt"/>
                <a:cs typeface="Calibri"/>
              </a:rPr>
              <a:t>s</a:t>
            </a:r>
            <a:endParaRPr sz="1800" dirty="0">
              <a:latin typeface="+mj-lt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16556" y="5918200"/>
            <a:ext cx="2299969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4" baseline="3034" dirty="0" smtClean="0">
                <a:latin typeface="+mj-lt"/>
                <a:cs typeface="Calibri"/>
              </a:rPr>
              <a:t>G</a:t>
            </a:r>
            <a:r>
              <a:rPr sz="2700" spc="-29" baseline="3034" dirty="0" smtClean="0">
                <a:latin typeface="+mj-lt"/>
                <a:cs typeface="Calibri"/>
              </a:rPr>
              <a:t>r</a:t>
            </a:r>
            <a:r>
              <a:rPr sz="2700" spc="0" baseline="3034" dirty="0" smtClean="0">
                <a:latin typeface="+mj-lt"/>
                <a:cs typeface="Calibri"/>
              </a:rPr>
              <a:t>e</a:t>
            </a:r>
            <a:r>
              <a:rPr sz="2700" spc="4" baseline="3034" dirty="0" smtClean="0">
                <a:latin typeface="+mj-lt"/>
                <a:cs typeface="Calibri"/>
              </a:rPr>
              <a:t>e</a:t>
            </a:r>
            <a:r>
              <a:rPr sz="2700" spc="0" baseline="3034" dirty="0" smtClean="0">
                <a:latin typeface="+mj-lt"/>
                <a:cs typeface="Calibri"/>
              </a:rPr>
              <a:t>n:</a:t>
            </a:r>
            <a:r>
              <a:rPr sz="2700" spc="24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Uns</a:t>
            </a:r>
            <a:r>
              <a:rPr sz="2700" spc="4" baseline="3034" dirty="0" smtClean="0">
                <a:latin typeface="+mj-lt"/>
                <a:cs typeface="Calibri"/>
              </a:rPr>
              <a:t>e</a:t>
            </a:r>
            <a:r>
              <a:rPr sz="2700" spc="0" baseline="3034" dirty="0" smtClean="0">
                <a:latin typeface="+mj-lt"/>
                <a:cs typeface="Calibri"/>
              </a:rPr>
              <a:t>en</a:t>
            </a:r>
            <a:r>
              <a:rPr sz="2700" spc="-4" baseline="3034" dirty="0" smtClean="0">
                <a:latin typeface="+mj-lt"/>
                <a:cs typeface="Calibri"/>
              </a:rPr>
              <a:t> cl</a:t>
            </a:r>
            <a:r>
              <a:rPr sz="2700" spc="0" baseline="3034" dirty="0" smtClean="0">
                <a:latin typeface="+mj-lt"/>
                <a:cs typeface="Calibri"/>
              </a:rPr>
              <a:t>a</a:t>
            </a:r>
            <a:r>
              <a:rPr sz="2700" spc="4" baseline="3034" dirty="0" smtClean="0">
                <a:latin typeface="+mj-lt"/>
                <a:cs typeface="Calibri"/>
              </a:rPr>
              <a:t>s</a:t>
            </a:r>
            <a:r>
              <a:rPr sz="2700" spc="0" baseline="3034" dirty="0" smtClean="0">
                <a:latin typeface="+mj-lt"/>
                <a:cs typeface="Calibri"/>
              </a:rPr>
              <a:t>s</a:t>
            </a:r>
            <a:endParaRPr sz="1800" dirty="0">
              <a:latin typeface="+mj-lt"/>
              <a:cs typeface="Calibri"/>
            </a:endParaRP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83757" y="228600"/>
            <a:ext cx="7696200" cy="639888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Relative Zero-shot learning</a:t>
            </a:r>
            <a:endParaRPr lang="en-US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184150" y="1638300"/>
            <a:ext cx="8502650" cy="3390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477000" y="6629400"/>
            <a:ext cx="2616321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sz="2100" spc="0" baseline="1950" dirty="0" smtClean="0">
                <a:latin typeface="+mj-lt"/>
                <a:cs typeface="Calibri"/>
              </a:rPr>
              <a:t>S</a:t>
            </a:r>
            <a:r>
              <a:rPr sz="2100" spc="4" baseline="1950" dirty="0" smtClean="0">
                <a:latin typeface="+mj-lt"/>
                <a:cs typeface="Calibri"/>
              </a:rPr>
              <a:t>l</a:t>
            </a:r>
            <a:r>
              <a:rPr sz="2100" spc="0" baseline="1950" dirty="0" smtClean="0">
                <a:latin typeface="+mj-lt"/>
                <a:cs typeface="Calibri"/>
              </a:rPr>
              <a:t>ide</a:t>
            </a:r>
            <a:r>
              <a:rPr sz="2100" spc="-9" baseline="1950" dirty="0" smtClean="0">
                <a:latin typeface="+mj-lt"/>
                <a:cs typeface="Calibri"/>
              </a:rPr>
              <a:t> </a:t>
            </a:r>
            <a:r>
              <a:rPr sz="2100" spc="-4" baseline="1950" dirty="0" smtClean="0">
                <a:latin typeface="+mj-lt"/>
                <a:cs typeface="Calibri"/>
              </a:rPr>
              <a:t>c</a:t>
            </a:r>
            <a:r>
              <a:rPr sz="2100" spc="-19" baseline="1950" dirty="0" smtClean="0">
                <a:latin typeface="+mj-lt"/>
                <a:cs typeface="Calibri"/>
              </a:rPr>
              <a:t>r</a:t>
            </a:r>
            <a:r>
              <a:rPr sz="2100" spc="0" baseline="1950" dirty="0" smtClean="0">
                <a:latin typeface="+mj-lt"/>
                <a:cs typeface="Calibri"/>
              </a:rPr>
              <a:t>e</a:t>
            </a:r>
            <a:r>
              <a:rPr sz="2100" spc="-9" baseline="1950" dirty="0" smtClean="0">
                <a:latin typeface="+mj-lt"/>
                <a:cs typeface="Calibri"/>
              </a:rPr>
              <a:t>d</a:t>
            </a:r>
            <a:r>
              <a:rPr sz="2100" spc="0" baseline="1950" dirty="0" smtClean="0">
                <a:latin typeface="+mj-lt"/>
                <a:cs typeface="Calibri"/>
              </a:rPr>
              <a:t>it:</a:t>
            </a:r>
            <a:r>
              <a:rPr sz="2100" spc="14" baseline="1950" dirty="0" smtClean="0">
                <a:latin typeface="+mj-lt"/>
                <a:cs typeface="Calibri"/>
              </a:rPr>
              <a:t> </a:t>
            </a:r>
            <a:r>
              <a:rPr sz="2100" spc="-29" baseline="1950" dirty="0" smtClean="0">
                <a:latin typeface="+mj-lt"/>
                <a:cs typeface="Calibri"/>
              </a:rPr>
              <a:t>P</a:t>
            </a:r>
            <a:r>
              <a:rPr sz="2100" spc="0" baseline="1950" dirty="0" smtClean="0">
                <a:latin typeface="+mj-lt"/>
                <a:cs typeface="Calibri"/>
              </a:rPr>
              <a:t>arikh</a:t>
            </a:r>
            <a:r>
              <a:rPr sz="2100" spc="-9" baseline="1950" dirty="0" smtClean="0">
                <a:latin typeface="+mj-lt"/>
                <a:cs typeface="Calibri"/>
              </a:rPr>
              <a:t> </a:t>
            </a:r>
            <a:r>
              <a:rPr sz="2100" spc="4" baseline="1950" dirty="0" smtClean="0">
                <a:latin typeface="+mj-lt"/>
                <a:cs typeface="Calibri"/>
              </a:rPr>
              <a:t>&amp;</a:t>
            </a:r>
            <a:r>
              <a:rPr sz="2100" spc="0" baseline="1950" dirty="0" smtClean="0">
                <a:latin typeface="+mj-lt"/>
                <a:cs typeface="Calibri"/>
              </a:rPr>
              <a:t>G</a:t>
            </a:r>
            <a:r>
              <a:rPr sz="2100" spc="-19" baseline="1950" dirty="0" smtClean="0">
                <a:latin typeface="+mj-lt"/>
                <a:cs typeface="Calibri"/>
              </a:rPr>
              <a:t>r</a:t>
            </a:r>
            <a:r>
              <a:rPr sz="2100" spc="0" baseline="1950" dirty="0" smtClean="0">
                <a:latin typeface="+mj-lt"/>
                <a:cs typeface="Calibri"/>
              </a:rPr>
              <a:t>a</a:t>
            </a:r>
            <a:r>
              <a:rPr sz="2100" spc="-4" baseline="1950" dirty="0" smtClean="0">
                <a:latin typeface="+mj-lt"/>
                <a:cs typeface="Calibri"/>
              </a:rPr>
              <a:t>um</a:t>
            </a:r>
            <a:r>
              <a:rPr sz="2100" spc="0" baseline="1950" dirty="0" smtClean="0">
                <a:latin typeface="+mj-lt"/>
                <a:cs typeface="Calibri"/>
              </a:rPr>
              <a:t>an</a:t>
            </a:r>
            <a:endParaRPr sz="1400" dirty="0">
              <a:latin typeface="+mj-lt"/>
              <a:cs typeface="Calibri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83757" y="228600"/>
            <a:ext cx="7696200" cy="639888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Relative image description</a:t>
            </a:r>
            <a:endParaRPr lang="en-US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383667" y="1314831"/>
            <a:ext cx="7693533" cy="48573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987894" y="6632825"/>
            <a:ext cx="2156106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sz="2100" spc="0" baseline="1950" dirty="0" smtClean="0">
                <a:latin typeface="Calibri"/>
                <a:cs typeface="Calibri"/>
              </a:rPr>
              <a:t>S</a:t>
            </a:r>
            <a:r>
              <a:rPr sz="2100" spc="4" baseline="1950" dirty="0" smtClean="0">
                <a:latin typeface="Calibri"/>
                <a:cs typeface="Calibri"/>
              </a:rPr>
              <a:t>l</a:t>
            </a:r>
            <a:r>
              <a:rPr sz="2100" spc="0" baseline="1950" dirty="0" smtClean="0">
                <a:latin typeface="Calibri"/>
                <a:cs typeface="Calibri"/>
              </a:rPr>
              <a:t>ide</a:t>
            </a:r>
            <a:r>
              <a:rPr sz="2100" spc="-9" baseline="1950" dirty="0" smtClean="0">
                <a:latin typeface="Calibri"/>
                <a:cs typeface="Calibri"/>
              </a:rPr>
              <a:t> </a:t>
            </a:r>
            <a:r>
              <a:rPr sz="2100" spc="-4" baseline="1950" dirty="0" smtClean="0">
                <a:latin typeface="Calibri"/>
                <a:cs typeface="Calibri"/>
              </a:rPr>
              <a:t>c</a:t>
            </a:r>
            <a:r>
              <a:rPr sz="2100" spc="-19" baseline="1950" dirty="0" smtClean="0">
                <a:latin typeface="Calibri"/>
                <a:cs typeface="Calibri"/>
              </a:rPr>
              <a:t>r</a:t>
            </a:r>
            <a:r>
              <a:rPr sz="2100" spc="0" baseline="1950" dirty="0" smtClean="0">
                <a:latin typeface="Calibri"/>
                <a:cs typeface="Calibri"/>
              </a:rPr>
              <a:t>e</a:t>
            </a:r>
            <a:r>
              <a:rPr sz="2100" spc="-9" baseline="1950" dirty="0" smtClean="0">
                <a:latin typeface="Calibri"/>
                <a:cs typeface="Calibri"/>
              </a:rPr>
              <a:t>d</a:t>
            </a:r>
            <a:r>
              <a:rPr sz="2100" spc="0" baseline="1950" dirty="0" smtClean="0">
                <a:latin typeface="Calibri"/>
                <a:cs typeface="Calibri"/>
              </a:rPr>
              <a:t>it:</a:t>
            </a:r>
            <a:r>
              <a:rPr sz="2100" spc="14" baseline="1950" dirty="0" smtClean="0">
                <a:latin typeface="Calibri"/>
                <a:cs typeface="Calibri"/>
              </a:rPr>
              <a:t> </a:t>
            </a:r>
            <a:r>
              <a:rPr sz="2100" spc="-19" baseline="1950" dirty="0" smtClean="0">
                <a:latin typeface="Calibri"/>
                <a:cs typeface="Calibri"/>
              </a:rPr>
              <a:t>K</a:t>
            </a:r>
            <a:r>
              <a:rPr sz="2100" spc="0" baseline="1950" dirty="0" smtClean="0">
                <a:latin typeface="Calibri"/>
                <a:cs typeface="Calibri"/>
              </a:rPr>
              <a:t>ri</a:t>
            </a:r>
            <a:r>
              <a:rPr sz="2100" spc="-4" baseline="1950" dirty="0" smtClean="0">
                <a:latin typeface="Calibri"/>
                <a:cs typeface="Calibri"/>
              </a:rPr>
              <a:t>s</a:t>
            </a:r>
            <a:r>
              <a:rPr sz="2100" spc="-14" baseline="1950" dirty="0" smtClean="0">
                <a:latin typeface="Calibri"/>
                <a:cs typeface="Calibri"/>
              </a:rPr>
              <a:t>t</a:t>
            </a:r>
            <a:r>
              <a:rPr sz="2100" spc="0" baseline="1950" dirty="0" smtClean="0">
                <a:latin typeface="Calibri"/>
                <a:cs typeface="Calibri"/>
              </a:rPr>
              <a:t>en</a:t>
            </a:r>
            <a:r>
              <a:rPr sz="2100" spc="-9" baseline="1950" dirty="0" smtClean="0">
                <a:latin typeface="Calibri"/>
                <a:cs typeface="Calibri"/>
              </a:rPr>
              <a:t> </a:t>
            </a:r>
            <a:r>
              <a:rPr sz="2100" spc="0" baseline="1950" dirty="0" smtClean="0">
                <a:latin typeface="Calibri"/>
                <a:cs typeface="Calibri"/>
              </a:rPr>
              <a:t>G</a:t>
            </a:r>
            <a:r>
              <a:rPr sz="2100" spc="-19" baseline="1950" dirty="0" smtClean="0">
                <a:latin typeface="Calibri"/>
                <a:cs typeface="Calibri"/>
              </a:rPr>
              <a:t>r</a:t>
            </a:r>
            <a:r>
              <a:rPr sz="2100" spc="0" baseline="1950" dirty="0" smtClean="0">
                <a:latin typeface="Calibri"/>
                <a:cs typeface="Calibri"/>
              </a:rPr>
              <a:t>a</a:t>
            </a:r>
            <a:r>
              <a:rPr sz="2100" spc="-4" baseline="1950" dirty="0" smtClean="0">
                <a:latin typeface="Calibri"/>
                <a:cs typeface="Calibri"/>
              </a:rPr>
              <a:t>um</a:t>
            </a:r>
            <a:r>
              <a:rPr sz="2100" spc="0" baseline="1950" dirty="0" smtClean="0">
                <a:latin typeface="Calibri"/>
                <a:cs typeface="Calibri"/>
              </a:rPr>
              <a:t>an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83757" y="228600"/>
            <a:ext cx="7696200" cy="639888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Whittle search</a:t>
            </a:r>
            <a:endParaRPr lang="en-US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2"/>
          <p:cNvSpPr/>
          <p:nvPr/>
        </p:nvSpPr>
        <p:spPr>
          <a:xfrm>
            <a:off x="315950" y="1452638"/>
            <a:ext cx="447420" cy="4164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+mj-lt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15950" y="2021471"/>
            <a:ext cx="447420" cy="4164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+mj-lt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04800" y="3145421"/>
            <a:ext cx="447420" cy="4164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+mj-lt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04800" y="3662438"/>
            <a:ext cx="447420" cy="4164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+mj-lt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15950" y="4249686"/>
            <a:ext cx="447420" cy="4164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+mj-lt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15950" y="4861318"/>
            <a:ext cx="447420" cy="4164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+mj-lt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15950" y="2554871"/>
            <a:ext cx="447420" cy="4164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+mj-lt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04800" y="5864491"/>
            <a:ext cx="447420" cy="4164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latin typeface="+mj-l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83716" y="1541526"/>
            <a:ext cx="7422084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 smtClean="0">
                <a:latin typeface="+mj-lt"/>
                <a:cs typeface="Calibri"/>
              </a:rPr>
              <a:t>Descr</a:t>
            </a:r>
            <a:r>
              <a:rPr sz="2700" spc="-9" baseline="3034" dirty="0" smtClean="0">
                <a:latin typeface="+mj-lt"/>
                <a:cs typeface="Calibri"/>
              </a:rPr>
              <a:t>i</a:t>
            </a:r>
            <a:r>
              <a:rPr sz="2700" spc="0" baseline="3034" dirty="0" smtClean="0">
                <a:latin typeface="+mj-lt"/>
                <a:cs typeface="Calibri"/>
              </a:rPr>
              <a:t>bing</a:t>
            </a:r>
            <a:r>
              <a:rPr sz="2700" spc="24" baseline="3034" dirty="0" smtClean="0">
                <a:latin typeface="+mj-lt"/>
                <a:cs typeface="Calibri"/>
              </a:rPr>
              <a:t> </a:t>
            </a:r>
            <a:r>
              <a:rPr sz="2700" spc="-4" baseline="3034" dirty="0" smtClean="0">
                <a:latin typeface="+mj-lt"/>
                <a:cs typeface="Calibri"/>
              </a:rPr>
              <a:t>i</a:t>
            </a:r>
            <a:r>
              <a:rPr sz="2700" spc="0" baseline="3034" dirty="0" smtClean="0">
                <a:latin typeface="+mj-lt"/>
                <a:cs typeface="Calibri"/>
              </a:rPr>
              <a:t>mages</a:t>
            </a:r>
            <a:r>
              <a:rPr sz="2700" spc="-4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of</a:t>
            </a:r>
            <a:r>
              <a:rPr sz="2700" spc="14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unkn</a:t>
            </a:r>
            <a:r>
              <a:rPr sz="2700" spc="-14" baseline="3034" dirty="0" smtClean="0">
                <a:latin typeface="+mj-lt"/>
                <a:cs typeface="Calibri"/>
              </a:rPr>
              <a:t>o</a:t>
            </a:r>
            <a:r>
              <a:rPr sz="2700" spc="0" baseline="3034" dirty="0" smtClean="0">
                <a:latin typeface="+mj-lt"/>
                <a:cs typeface="Calibri"/>
              </a:rPr>
              <a:t>wn</a:t>
            </a:r>
            <a:r>
              <a:rPr sz="2700" spc="9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obj</a:t>
            </a:r>
            <a:r>
              <a:rPr sz="2700" spc="4" baseline="3034" dirty="0" smtClean="0">
                <a:latin typeface="+mj-lt"/>
                <a:cs typeface="Calibri"/>
              </a:rPr>
              <a:t>e</a:t>
            </a:r>
            <a:r>
              <a:rPr sz="2700" spc="-4" baseline="3034" dirty="0" smtClean="0">
                <a:latin typeface="+mj-lt"/>
                <a:cs typeface="Calibri"/>
              </a:rPr>
              <a:t>c</a:t>
            </a:r>
            <a:r>
              <a:rPr sz="2700" spc="0" baseline="3034" dirty="0" smtClean="0">
                <a:latin typeface="+mj-lt"/>
                <a:cs typeface="Calibri"/>
              </a:rPr>
              <a:t>ts </a:t>
            </a:r>
            <a:r>
              <a:rPr sz="2700" spc="14" baseline="3034" dirty="0" smtClean="0">
                <a:latin typeface="+mj-lt"/>
                <a:cs typeface="Calibri"/>
              </a:rPr>
              <a:t>[</a:t>
            </a:r>
            <a:r>
              <a:rPr sz="2700" spc="-50" baseline="3034" dirty="0" smtClean="0">
                <a:latin typeface="+mj-lt"/>
                <a:cs typeface="Calibri"/>
              </a:rPr>
              <a:t>F</a:t>
            </a:r>
            <a:r>
              <a:rPr sz="2700" spc="0" baseline="3034" dirty="0" smtClean="0">
                <a:latin typeface="+mj-lt"/>
                <a:cs typeface="Calibri"/>
              </a:rPr>
              <a:t>arha</a:t>
            </a:r>
            <a:r>
              <a:rPr sz="2700" spc="4" baseline="3034" dirty="0" smtClean="0">
                <a:latin typeface="+mj-lt"/>
                <a:cs typeface="Calibri"/>
              </a:rPr>
              <a:t>d</a:t>
            </a:r>
            <a:r>
              <a:rPr sz="2700" spc="0" baseline="3034" dirty="0" smtClean="0">
                <a:latin typeface="+mj-lt"/>
                <a:cs typeface="Calibri"/>
              </a:rPr>
              <a:t>i</a:t>
            </a:r>
            <a:r>
              <a:rPr sz="2700" spc="9" baseline="3034" dirty="0" smtClean="0">
                <a:latin typeface="+mj-lt"/>
                <a:cs typeface="Calibri"/>
              </a:rPr>
              <a:t> </a:t>
            </a:r>
            <a:r>
              <a:rPr sz="2700" spc="-9" baseline="3034" dirty="0" smtClean="0">
                <a:latin typeface="+mj-lt"/>
                <a:cs typeface="Calibri"/>
              </a:rPr>
              <a:t>e</a:t>
            </a:r>
            <a:r>
              <a:rPr sz="2700" spc="0" baseline="3034" dirty="0" smtClean="0">
                <a:latin typeface="+mj-lt"/>
                <a:cs typeface="Calibri"/>
              </a:rPr>
              <a:t>t a</a:t>
            </a:r>
            <a:r>
              <a:rPr sz="2700" spc="-4" baseline="3034" dirty="0" smtClean="0">
                <a:latin typeface="+mj-lt"/>
                <a:cs typeface="Calibri"/>
              </a:rPr>
              <a:t>l</a:t>
            </a:r>
            <a:r>
              <a:rPr sz="2700" spc="0" baseline="3034" dirty="0" smtClean="0">
                <a:latin typeface="+mj-lt"/>
                <a:cs typeface="Calibri"/>
              </a:rPr>
              <a:t>,</a:t>
            </a:r>
            <a:r>
              <a:rPr sz="2700" spc="4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CV</a:t>
            </a:r>
            <a:r>
              <a:rPr sz="2700" spc="-9" baseline="3034" dirty="0" smtClean="0">
                <a:latin typeface="+mj-lt"/>
                <a:cs typeface="Calibri"/>
              </a:rPr>
              <a:t>P</a:t>
            </a:r>
            <a:r>
              <a:rPr sz="2700" spc="0" baseline="3034" dirty="0" smtClean="0">
                <a:latin typeface="+mj-lt"/>
                <a:cs typeface="Calibri"/>
              </a:rPr>
              <a:t>R</a:t>
            </a:r>
            <a:r>
              <a:rPr sz="2700" spc="19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2009]</a:t>
            </a:r>
            <a:endParaRPr sz="1800" dirty="0">
              <a:latin typeface="+mj-lt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83716" y="2110384"/>
            <a:ext cx="7345884" cy="2543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-44" baseline="3034" dirty="0" smtClean="0">
                <a:latin typeface="+mj-lt"/>
                <a:cs typeface="Calibri"/>
              </a:rPr>
              <a:t>R</a:t>
            </a:r>
            <a:r>
              <a:rPr sz="2700" spc="0" baseline="3034" dirty="0" smtClean="0">
                <a:latin typeface="+mj-lt"/>
                <a:cs typeface="Calibri"/>
              </a:rPr>
              <a:t>e</a:t>
            </a:r>
            <a:r>
              <a:rPr sz="2700" spc="-14" baseline="3034" dirty="0" smtClean="0">
                <a:latin typeface="+mj-lt"/>
                <a:cs typeface="Calibri"/>
              </a:rPr>
              <a:t>c</a:t>
            </a:r>
            <a:r>
              <a:rPr sz="2700" spc="0" baseline="3034" dirty="0" smtClean="0">
                <a:latin typeface="+mj-lt"/>
                <a:cs typeface="Calibri"/>
              </a:rPr>
              <a:t>ogni</a:t>
            </a:r>
            <a:r>
              <a:rPr sz="2700" spc="-4" baseline="3034" dirty="0" smtClean="0">
                <a:latin typeface="+mj-lt"/>
                <a:cs typeface="Calibri"/>
              </a:rPr>
              <a:t>zi</a:t>
            </a:r>
            <a:r>
              <a:rPr sz="2700" spc="0" baseline="3034" dirty="0" smtClean="0">
                <a:latin typeface="+mj-lt"/>
                <a:cs typeface="Calibri"/>
              </a:rPr>
              <a:t>ng</a:t>
            </a:r>
            <a:r>
              <a:rPr sz="2700" spc="39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un</a:t>
            </a:r>
            <a:r>
              <a:rPr sz="2700" spc="4" baseline="3034" dirty="0" smtClean="0">
                <a:latin typeface="+mj-lt"/>
                <a:cs typeface="Calibri"/>
              </a:rPr>
              <a:t>s</a:t>
            </a:r>
            <a:r>
              <a:rPr sz="2700" spc="0" baseline="3034" dirty="0" smtClean="0">
                <a:latin typeface="+mj-lt"/>
                <a:cs typeface="Calibri"/>
              </a:rPr>
              <a:t>een</a:t>
            </a:r>
            <a:r>
              <a:rPr sz="2700" spc="4" baseline="3034" dirty="0" smtClean="0">
                <a:latin typeface="+mj-lt"/>
                <a:cs typeface="Calibri"/>
              </a:rPr>
              <a:t> </a:t>
            </a:r>
            <a:r>
              <a:rPr sz="2700" spc="-4" baseline="3034" dirty="0" smtClean="0">
                <a:latin typeface="+mj-lt"/>
                <a:cs typeface="Calibri"/>
              </a:rPr>
              <a:t>cl</a:t>
            </a:r>
            <a:r>
              <a:rPr sz="2700" spc="0" baseline="3034" dirty="0" smtClean="0">
                <a:latin typeface="+mj-lt"/>
                <a:cs typeface="Calibri"/>
              </a:rPr>
              <a:t>as</a:t>
            </a:r>
            <a:r>
              <a:rPr sz="2700" spc="4" baseline="3034" dirty="0" smtClean="0">
                <a:latin typeface="+mj-lt"/>
                <a:cs typeface="Calibri"/>
              </a:rPr>
              <a:t>s</a:t>
            </a:r>
            <a:r>
              <a:rPr sz="2700" spc="0" baseline="3034" dirty="0" smtClean="0">
                <a:latin typeface="+mj-lt"/>
                <a:cs typeface="Calibri"/>
              </a:rPr>
              <a:t>es</a:t>
            </a:r>
            <a:r>
              <a:rPr sz="2700" spc="-4" baseline="3034" dirty="0" smtClean="0">
                <a:latin typeface="+mj-lt"/>
                <a:cs typeface="Calibri"/>
              </a:rPr>
              <a:t> </a:t>
            </a:r>
            <a:r>
              <a:rPr sz="2700" spc="9" baseline="3034" dirty="0" smtClean="0">
                <a:latin typeface="+mj-lt"/>
                <a:cs typeface="Calibri"/>
              </a:rPr>
              <a:t>[</a:t>
            </a:r>
            <a:r>
              <a:rPr sz="2700" spc="0" baseline="3034" dirty="0" smtClean="0">
                <a:latin typeface="+mj-lt"/>
                <a:cs typeface="Calibri"/>
              </a:rPr>
              <a:t>Lampert</a:t>
            </a:r>
            <a:r>
              <a:rPr sz="2700" spc="9" baseline="3034" dirty="0" smtClean="0">
                <a:latin typeface="+mj-lt"/>
                <a:cs typeface="Calibri"/>
              </a:rPr>
              <a:t> </a:t>
            </a:r>
            <a:r>
              <a:rPr sz="2700" spc="-9" baseline="3034" dirty="0" smtClean="0">
                <a:latin typeface="+mj-lt"/>
                <a:cs typeface="Calibri"/>
              </a:rPr>
              <a:t>e</a:t>
            </a:r>
            <a:r>
              <a:rPr sz="2700" spc="0" baseline="3034" dirty="0" smtClean="0">
                <a:latin typeface="+mj-lt"/>
                <a:cs typeface="Calibri"/>
              </a:rPr>
              <a:t>t a</a:t>
            </a:r>
            <a:r>
              <a:rPr sz="2700" spc="-9" baseline="3034" dirty="0" smtClean="0">
                <a:latin typeface="+mj-lt"/>
                <a:cs typeface="Calibri"/>
              </a:rPr>
              <a:t>l</a:t>
            </a:r>
            <a:r>
              <a:rPr sz="2700" spc="0" baseline="3034" dirty="0" smtClean="0">
                <a:latin typeface="+mj-lt"/>
                <a:cs typeface="Calibri"/>
              </a:rPr>
              <a:t>,</a:t>
            </a:r>
            <a:r>
              <a:rPr sz="2700" spc="4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CV</a:t>
            </a:r>
            <a:r>
              <a:rPr sz="2700" spc="-9" baseline="3034" dirty="0" smtClean="0">
                <a:latin typeface="+mj-lt"/>
                <a:cs typeface="Calibri"/>
              </a:rPr>
              <a:t>P</a:t>
            </a:r>
            <a:r>
              <a:rPr sz="2700" spc="0" baseline="3034" dirty="0" smtClean="0">
                <a:latin typeface="+mj-lt"/>
                <a:cs typeface="Calibri"/>
              </a:rPr>
              <a:t>R</a:t>
            </a:r>
            <a:r>
              <a:rPr sz="2700" spc="14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20</a:t>
            </a:r>
            <a:r>
              <a:rPr sz="2700" spc="-4" baseline="3034" dirty="0" smtClean="0">
                <a:latin typeface="+mj-lt"/>
                <a:cs typeface="Calibri"/>
              </a:rPr>
              <a:t>0</a:t>
            </a:r>
            <a:r>
              <a:rPr sz="2700" spc="0" baseline="3034" dirty="0" smtClean="0">
                <a:latin typeface="+mj-lt"/>
                <a:cs typeface="Calibri"/>
              </a:rPr>
              <a:t>9]</a:t>
            </a:r>
            <a:endParaRPr sz="1800" dirty="0">
              <a:latin typeface="+mj-lt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83716" y="2644013"/>
            <a:ext cx="7041084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-39" baseline="3034" dirty="0" smtClean="0">
                <a:latin typeface="+mj-lt"/>
                <a:cs typeface="Calibri"/>
              </a:rPr>
              <a:t>R</a:t>
            </a:r>
            <a:r>
              <a:rPr sz="2700" spc="0" baseline="3034" dirty="0" smtClean="0">
                <a:latin typeface="+mj-lt"/>
                <a:cs typeface="Calibri"/>
              </a:rPr>
              <a:t>e</a:t>
            </a:r>
            <a:r>
              <a:rPr sz="2700" spc="4" baseline="3034" dirty="0" smtClean="0">
                <a:latin typeface="+mj-lt"/>
                <a:cs typeface="Calibri"/>
              </a:rPr>
              <a:t>d</a:t>
            </a:r>
            <a:r>
              <a:rPr sz="2700" spc="0" baseline="3034" dirty="0" smtClean="0">
                <a:latin typeface="+mj-lt"/>
                <a:cs typeface="Calibri"/>
              </a:rPr>
              <a:t>uc</a:t>
            </a:r>
            <a:r>
              <a:rPr sz="2700" spc="-9" baseline="3034" dirty="0" smtClean="0">
                <a:latin typeface="+mj-lt"/>
                <a:cs typeface="Calibri"/>
              </a:rPr>
              <a:t>i</a:t>
            </a:r>
            <a:r>
              <a:rPr sz="2700" spc="0" baseline="3034" dirty="0" smtClean="0">
                <a:latin typeface="+mj-lt"/>
                <a:cs typeface="Calibri"/>
              </a:rPr>
              <a:t>ng</a:t>
            </a:r>
            <a:r>
              <a:rPr sz="2700" spc="29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d</a:t>
            </a:r>
            <a:r>
              <a:rPr sz="2700" spc="-9" baseline="3034" dirty="0" smtClean="0">
                <a:latin typeface="+mj-lt"/>
                <a:cs typeface="Calibri"/>
              </a:rPr>
              <a:t>a</a:t>
            </a:r>
            <a:r>
              <a:rPr sz="2700" spc="-25" baseline="3034" dirty="0" smtClean="0">
                <a:latin typeface="+mj-lt"/>
                <a:cs typeface="Calibri"/>
              </a:rPr>
              <a:t>t</a:t>
            </a:r>
            <a:r>
              <a:rPr sz="2700" spc="0" baseline="3034" dirty="0" smtClean="0">
                <a:latin typeface="+mj-lt"/>
                <a:cs typeface="Calibri"/>
              </a:rPr>
              <a:t>a</a:t>
            </a:r>
            <a:r>
              <a:rPr sz="2700" spc="4" baseline="3034" dirty="0" smtClean="0">
                <a:latin typeface="+mj-lt"/>
                <a:cs typeface="Calibri"/>
              </a:rPr>
              <a:t>s</a:t>
            </a:r>
            <a:r>
              <a:rPr sz="2700" spc="-9" baseline="3034" dirty="0" smtClean="0">
                <a:latin typeface="+mj-lt"/>
                <a:cs typeface="Calibri"/>
              </a:rPr>
              <a:t>e</a:t>
            </a:r>
            <a:r>
              <a:rPr sz="2700" spc="0" baseline="3034" dirty="0" smtClean="0">
                <a:latin typeface="+mj-lt"/>
                <a:cs typeface="Calibri"/>
              </a:rPr>
              <a:t>t bias (</a:t>
            </a:r>
            <a:r>
              <a:rPr sz="2700" spc="-4" baseline="3034" dirty="0" smtClean="0">
                <a:latin typeface="+mj-lt"/>
                <a:cs typeface="Calibri"/>
              </a:rPr>
              <a:t>t</a:t>
            </a:r>
            <a:r>
              <a:rPr sz="2700" spc="-39" baseline="3034" dirty="0" smtClean="0">
                <a:latin typeface="+mj-lt"/>
                <a:cs typeface="Calibri"/>
              </a:rPr>
              <a:t>r</a:t>
            </a:r>
            <a:r>
              <a:rPr sz="2700" spc="0" baseline="3034" dirty="0" smtClean="0">
                <a:latin typeface="+mj-lt"/>
                <a:cs typeface="Calibri"/>
              </a:rPr>
              <a:t>ained</a:t>
            </a:r>
            <a:r>
              <a:rPr sz="2700" spc="25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ac</a:t>
            </a:r>
            <a:r>
              <a:rPr sz="2700" spc="-29" baseline="3034" dirty="0" smtClean="0">
                <a:latin typeface="+mj-lt"/>
                <a:cs typeface="Calibri"/>
              </a:rPr>
              <a:t>r</a:t>
            </a:r>
            <a:r>
              <a:rPr sz="2700" spc="0" baseline="3034" dirty="0" smtClean="0">
                <a:latin typeface="+mj-lt"/>
                <a:cs typeface="Calibri"/>
              </a:rPr>
              <a:t>oss</a:t>
            </a:r>
            <a:r>
              <a:rPr sz="2700" spc="-4" baseline="3034" dirty="0" smtClean="0">
                <a:latin typeface="+mj-lt"/>
                <a:cs typeface="Calibri"/>
              </a:rPr>
              <a:t> cl</a:t>
            </a:r>
            <a:r>
              <a:rPr sz="2700" spc="0" baseline="3034" dirty="0" smtClean="0">
                <a:latin typeface="+mj-lt"/>
                <a:cs typeface="Calibri"/>
              </a:rPr>
              <a:t>a</a:t>
            </a:r>
            <a:r>
              <a:rPr sz="2700" spc="4" baseline="3034" dirty="0" smtClean="0">
                <a:latin typeface="+mj-lt"/>
                <a:cs typeface="Calibri"/>
              </a:rPr>
              <a:t>s</a:t>
            </a:r>
            <a:r>
              <a:rPr sz="2700" spc="0" baseline="3034" dirty="0" smtClean="0">
                <a:latin typeface="+mj-lt"/>
                <a:cs typeface="Calibri"/>
              </a:rPr>
              <a:t>s</a:t>
            </a:r>
            <a:r>
              <a:rPr sz="2700" spc="4" baseline="3034" dirty="0" smtClean="0">
                <a:latin typeface="+mj-lt"/>
                <a:cs typeface="Calibri"/>
              </a:rPr>
              <a:t>e</a:t>
            </a:r>
            <a:r>
              <a:rPr sz="2700" spc="0" baseline="3034" dirty="0" smtClean="0">
                <a:latin typeface="+mj-lt"/>
                <a:cs typeface="Calibri"/>
              </a:rPr>
              <a:t>s)</a:t>
            </a:r>
            <a:endParaRPr sz="1800" dirty="0">
              <a:latin typeface="+mj-lt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72438" y="3223514"/>
            <a:ext cx="8042961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-64" baseline="3034" dirty="0" smtClean="0">
                <a:latin typeface="+mj-lt"/>
                <a:cs typeface="Calibri"/>
              </a:rPr>
              <a:t>E</a:t>
            </a:r>
            <a:r>
              <a:rPr sz="2700" spc="-9" baseline="3034" dirty="0" smtClean="0">
                <a:latin typeface="+mj-lt"/>
                <a:cs typeface="Calibri"/>
              </a:rPr>
              <a:t>f</a:t>
            </a:r>
            <a:r>
              <a:rPr sz="2700" spc="-44" baseline="3034" dirty="0" smtClean="0">
                <a:latin typeface="+mj-lt"/>
                <a:cs typeface="Calibri"/>
              </a:rPr>
              <a:t>f</a:t>
            </a:r>
            <a:r>
              <a:rPr sz="2700" spc="0" baseline="3034" dirty="0" smtClean="0">
                <a:latin typeface="+mj-lt"/>
                <a:cs typeface="Calibri"/>
              </a:rPr>
              <a:t>ect</a:t>
            </a:r>
            <a:r>
              <a:rPr sz="2700" spc="-9" baseline="3034" dirty="0" smtClean="0">
                <a:latin typeface="+mj-lt"/>
                <a:cs typeface="Calibri"/>
              </a:rPr>
              <a:t>iv</a:t>
            </a:r>
            <a:r>
              <a:rPr sz="2700" spc="0" baseline="3034" dirty="0" smtClean="0">
                <a:latin typeface="+mj-lt"/>
                <a:cs typeface="Calibri"/>
              </a:rPr>
              <a:t>e o</a:t>
            </a:r>
            <a:r>
              <a:rPr sz="2700" spc="4" baseline="3034" dirty="0" smtClean="0">
                <a:latin typeface="+mj-lt"/>
                <a:cs typeface="Calibri"/>
              </a:rPr>
              <a:t>b</a:t>
            </a:r>
            <a:r>
              <a:rPr sz="2700" spc="0" baseline="3034" dirty="0" smtClean="0">
                <a:latin typeface="+mj-lt"/>
                <a:cs typeface="Calibri"/>
              </a:rPr>
              <a:t>j</a:t>
            </a:r>
            <a:r>
              <a:rPr sz="2700" spc="4" baseline="3034" dirty="0" smtClean="0">
                <a:latin typeface="+mj-lt"/>
                <a:cs typeface="Calibri"/>
              </a:rPr>
              <a:t>e</a:t>
            </a:r>
            <a:r>
              <a:rPr sz="2700" spc="-4" baseline="3034" dirty="0" smtClean="0">
                <a:latin typeface="+mj-lt"/>
                <a:cs typeface="Calibri"/>
              </a:rPr>
              <a:t>c</a:t>
            </a:r>
            <a:r>
              <a:rPr sz="2700" spc="0" baseline="3034" dirty="0" smtClean="0">
                <a:latin typeface="+mj-lt"/>
                <a:cs typeface="Calibri"/>
              </a:rPr>
              <a:t>t</a:t>
            </a:r>
            <a:r>
              <a:rPr sz="2700" spc="9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s</a:t>
            </a:r>
            <a:r>
              <a:rPr sz="2700" spc="4" baseline="3034" dirty="0" smtClean="0">
                <a:latin typeface="+mj-lt"/>
                <a:cs typeface="Calibri"/>
              </a:rPr>
              <a:t>e</a:t>
            </a:r>
            <a:r>
              <a:rPr sz="2700" spc="0" baseline="3034" dirty="0" smtClean="0">
                <a:latin typeface="+mj-lt"/>
                <a:cs typeface="Calibri"/>
              </a:rPr>
              <a:t>a</a:t>
            </a:r>
            <a:r>
              <a:rPr sz="2700" spc="-25" baseline="3034" dirty="0" smtClean="0">
                <a:latin typeface="+mj-lt"/>
                <a:cs typeface="Calibri"/>
              </a:rPr>
              <a:t>r</a:t>
            </a:r>
            <a:r>
              <a:rPr sz="2700" spc="-4" baseline="3034" dirty="0" smtClean="0">
                <a:latin typeface="+mj-lt"/>
                <a:cs typeface="Calibri"/>
              </a:rPr>
              <a:t>c</a:t>
            </a:r>
            <a:r>
              <a:rPr sz="2700" spc="0" baseline="3034" dirty="0" smtClean="0">
                <a:latin typeface="+mj-lt"/>
                <a:cs typeface="Calibri"/>
              </a:rPr>
              <a:t>h in</a:t>
            </a:r>
            <a:r>
              <a:rPr sz="2700" spc="14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s</a:t>
            </a:r>
            <a:r>
              <a:rPr sz="2700" spc="4" baseline="3034" dirty="0" smtClean="0">
                <a:latin typeface="+mj-lt"/>
                <a:cs typeface="Calibri"/>
              </a:rPr>
              <a:t>ur</a:t>
            </a:r>
            <a:r>
              <a:rPr sz="2700" spc="-9" baseline="3034" dirty="0" smtClean="0">
                <a:latin typeface="+mj-lt"/>
                <a:cs typeface="Calibri"/>
              </a:rPr>
              <a:t>v</a:t>
            </a:r>
            <a:r>
              <a:rPr sz="2700" spc="0" baseline="3034" dirty="0" smtClean="0">
                <a:latin typeface="+mj-lt"/>
                <a:cs typeface="Calibri"/>
              </a:rPr>
              <a:t>ei</a:t>
            </a:r>
            <a:r>
              <a:rPr sz="2700" spc="-4" baseline="3034" dirty="0" smtClean="0">
                <a:latin typeface="+mj-lt"/>
                <a:cs typeface="Calibri"/>
              </a:rPr>
              <a:t>ll</a:t>
            </a:r>
            <a:r>
              <a:rPr sz="2700" spc="0" baseline="3034" dirty="0" smtClean="0">
                <a:latin typeface="+mj-lt"/>
                <a:cs typeface="Calibri"/>
              </a:rPr>
              <a:t>ance</a:t>
            </a:r>
            <a:r>
              <a:rPr sz="2700" spc="14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videos</a:t>
            </a:r>
            <a:r>
              <a:rPr sz="2700" spc="4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[</a:t>
            </a:r>
            <a:r>
              <a:rPr sz="2700" spc="-94" baseline="3034" dirty="0" smtClean="0">
                <a:latin typeface="+mj-lt"/>
                <a:cs typeface="Calibri"/>
              </a:rPr>
              <a:t>V</a:t>
            </a:r>
            <a:r>
              <a:rPr sz="2700" spc="0" baseline="3034" dirty="0" smtClean="0">
                <a:latin typeface="+mj-lt"/>
                <a:cs typeface="Calibri"/>
              </a:rPr>
              <a:t>aq</a:t>
            </a:r>
            <a:r>
              <a:rPr sz="2700" spc="4" baseline="3034" dirty="0" smtClean="0">
                <a:latin typeface="+mj-lt"/>
                <a:cs typeface="Calibri"/>
              </a:rPr>
              <a:t>u</a:t>
            </a:r>
            <a:r>
              <a:rPr sz="2700" spc="0" baseline="3034" dirty="0" smtClean="0">
                <a:latin typeface="+mj-lt"/>
                <a:cs typeface="Calibri"/>
              </a:rPr>
              <a:t>e</a:t>
            </a:r>
            <a:r>
              <a:rPr sz="2700" spc="-25" baseline="3034" dirty="0" smtClean="0">
                <a:latin typeface="+mj-lt"/>
                <a:cs typeface="Calibri"/>
              </a:rPr>
              <a:t>r</a:t>
            </a:r>
            <a:r>
              <a:rPr sz="2700" spc="0" baseline="3034" dirty="0" smtClean="0">
                <a:latin typeface="+mj-lt"/>
                <a:cs typeface="Calibri"/>
              </a:rPr>
              <a:t>o</a:t>
            </a:r>
            <a:r>
              <a:rPr sz="2700" spc="9" baseline="3034" dirty="0" smtClean="0">
                <a:latin typeface="+mj-lt"/>
                <a:cs typeface="Calibri"/>
              </a:rPr>
              <a:t> </a:t>
            </a:r>
            <a:r>
              <a:rPr sz="2700" spc="-9" baseline="3034" dirty="0" smtClean="0">
                <a:latin typeface="+mj-lt"/>
                <a:cs typeface="Calibri"/>
              </a:rPr>
              <a:t>e</a:t>
            </a:r>
            <a:r>
              <a:rPr sz="2700" spc="0" baseline="3034" dirty="0" smtClean="0">
                <a:latin typeface="+mj-lt"/>
                <a:cs typeface="Calibri"/>
              </a:rPr>
              <a:t>t a</a:t>
            </a:r>
            <a:r>
              <a:rPr sz="2700" spc="-4" baseline="3034" dirty="0" smtClean="0">
                <a:latin typeface="+mj-lt"/>
                <a:cs typeface="Calibri"/>
              </a:rPr>
              <a:t>l</a:t>
            </a:r>
            <a:r>
              <a:rPr sz="2700" spc="0" baseline="3034" dirty="0" smtClean="0">
                <a:latin typeface="+mj-lt"/>
                <a:cs typeface="Calibri"/>
              </a:rPr>
              <a:t>,</a:t>
            </a:r>
            <a:r>
              <a:rPr sz="2700" spc="4" baseline="3034" dirty="0" smtClean="0">
                <a:latin typeface="+mj-lt"/>
                <a:cs typeface="Calibri"/>
              </a:rPr>
              <a:t> </a:t>
            </a:r>
            <a:r>
              <a:rPr sz="2700" spc="-89" baseline="3034" dirty="0" smtClean="0">
                <a:latin typeface="+mj-lt"/>
                <a:cs typeface="Calibri"/>
              </a:rPr>
              <a:t>W</a:t>
            </a:r>
            <a:r>
              <a:rPr sz="2700" spc="-9" baseline="3034" dirty="0" smtClean="0">
                <a:latin typeface="+mj-lt"/>
                <a:cs typeface="Calibri"/>
              </a:rPr>
              <a:t>A</a:t>
            </a:r>
            <a:r>
              <a:rPr sz="2700" spc="0" baseline="3034" dirty="0" smtClean="0">
                <a:latin typeface="+mj-lt"/>
                <a:cs typeface="Calibri"/>
              </a:rPr>
              <a:t>CV</a:t>
            </a:r>
            <a:r>
              <a:rPr sz="2700" spc="9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2009]</a:t>
            </a:r>
            <a:endParaRPr sz="1800" dirty="0">
              <a:latin typeface="+mj-lt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83715" y="3751961"/>
            <a:ext cx="8031683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 smtClean="0">
                <a:latin typeface="+mj-lt"/>
                <a:cs typeface="Calibri"/>
              </a:rPr>
              <a:t>Comp</a:t>
            </a:r>
            <a:r>
              <a:rPr sz="2700" spc="4" baseline="3034" dirty="0" smtClean="0">
                <a:latin typeface="+mj-lt"/>
                <a:cs typeface="Calibri"/>
              </a:rPr>
              <a:t>a</a:t>
            </a:r>
            <a:r>
              <a:rPr sz="2700" spc="-4" baseline="3034" dirty="0" smtClean="0">
                <a:latin typeface="+mj-lt"/>
                <a:cs typeface="Calibri"/>
              </a:rPr>
              <a:t>c</a:t>
            </a:r>
            <a:r>
              <a:rPr sz="2700" spc="0" baseline="3034" dirty="0" smtClean="0">
                <a:latin typeface="+mj-lt"/>
                <a:cs typeface="Calibri"/>
              </a:rPr>
              <a:t>t</a:t>
            </a:r>
            <a:r>
              <a:rPr sz="2700" spc="9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d</a:t>
            </a:r>
            <a:r>
              <a:rPr sz="2700" spc="4" baseline="3034" dirty="0" smtClean="0">
                <a:latin typeface="+mj-lt"/>
                <a:cs typeface="Calibri"/>
              </a:rPr>
              <a:t>e</a:t>
            </a:r>
            <a:r>
              <a:rPr sz="2700" spc="0" baseline="3034" dirty="0" smtClean="0">
                <a:latin typeface="+mj-lt"/>
                <a:cs typeface="Calibri"/>
              </a:rPr>
              <a:t>sc</a:t>
            </a:r>
            <a:r>
              <a:rPr sz="2700" spc="-4" baseline="3034" dirty="0" smtClean="0">
                <a:latin typeface="+mj-lt"/>
                <a:cs typeface="Calibri"/>
              </a:rPr>
              <a:t>ri</a:t>
            </a:r>
            <a:r>
              <a:rPr sz="2700" spc="-9" baseline="3034" dirty="0" smtClean="0">
                <a:latin typeface="+mj-lt"/>
                <a:cs typeface="Calibri"/>
              </a:rPr>
              <a:t>p</a:t>
            </a:r>
            <a:r>
              <a:rPr sz="2700" spc="-14" baseline="3034" dirty="0" smtClean="0">
                <a:latin typeface="+mj-lt"/>
                <a:cs typeface="Calibri"/>
              </a:rPr>
              <a:t>t</a:t>
            </a:r>
            <a:r>
              <a:rPr sz="2700" spc="0" baseline="3034" dirty="0" smtClean="0">
                <a:latin typeface="+mj-lt"/>
                <a:cs typeface="Calibri"/>
              </a:rPr>
              <a:t>o</a:t>
            </a:r>
            <a:r>
              <a:rPr sz="2700" spc="-39" baseline="3034" dirty="0" smtClean="0">
                <a:latin typeface="+mj-lt"/>
                <a:cs typeface="Calibri"/>
              </a:rPr>
              <a:t>r</a:t>
            </a:r>
            <a:r>
              <a:rPr sz="2700" spc="0" baseline="3034" dirty="0" smtClean="0">
                <a:latin typeface="+mj-lt"/>
                <a:cs typeface="Calibri"/>
              </a:rPr>
              <a:t>s</a:t>
            </a:r>
            <a:r>
              <a:rPr sz="2700" spc="14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/</a:t>
            </a:r>
            <a:r>
              <a:rPr sz="2700" spc="9" baseline="3034" dirty="0" smtClean="0">
                <a:latin typeface="+mj-lt"/>
                <a:cs typeface="Calibri"/>
              </a:rPr>
              <a:t> </a:t>
            </a:r>
            <a:r>
              <a:rPr sz="2700" spc="-64" baseline="3034" dirty="0" smtClean="0">
                <a:latin typeface="+mj-lt"/>
                <a:cs typeface="Calibri"/>
              </a:rPr>
              <a:t>E</a:t>
            </a:r>
            <a:r>
              <a:rPr sz="2700" spc="-9" baseline="3034" dirty="0" smtClean="0">
                <a:latin typeface="+mj-lt"/>
                <a:cs typeface="Calibri"/>
              </a:rPr>
              <a:t>f</a:t>
            </a:r>
            <a:r>
              <a:rPr sz="2700" spc="0" baseline="3034" dirty="0" smtClean="0">
                <a:latin typeface="+mj-lt"/>
                <a:cs typeface="Calibri"/>
              </a:rPr>
              <a:t>fi</a:t>
            </a:r>
            <a:r>
              <a:rPr sz="2700" spc="-9" baseline="3034" dirty="0" smtClean="0">
                <a:latin typeface="+mj-lt"/>
                <a:cs typeface="Calibri"/>
              </a:rPr>
              <a:t>c</a:t>
            </a:r>
            <a:r>
              <a:rPr sz="2700" spc="-4" baseline="3034" dirty="0" smtClean="0">
                <a:latin typeface="+mj-lt"/>
                <a:cs typeface="Calibri"/>
              </a:rPr>
              <a:t>i</a:t>
            </a:r>
            <a:r>
              <a:rPr sz="2700" spc="0" baseline="3034" dirty="0" smtClean="0">
                <a:latin typeface="+mj-lt"/>
                <a:cs typeface="Calibri"/>
              </a:rPr>
              <a:t>e</a:t>
            </a:r>
            <a:r>
              <a:rPr sz="2700" spc="-4" baseline="3034" dirty="0" smtClean="0">
                <a:latin typeface="+mj-lt"/>
                <a:cs typeface="Calibri"/>
              </a:rPr>
              <a:t>n</a:t>
            </a:r>
            <a:r>
              <a:rPr sz="2700" spc="0" baseline="3034" dirty="0" smtClean="0">
                <a:latin typeface="+mj-lt"/>
                <a:cs typeface="Calibri"/>
              </a:rPr>
              <a:t>t</a:t>
            </a:r>
            <a:r>
              <a:rPr sz="2700" spc="9" baseline="3034" dirty="0" smtClean="0">
                <a:latin typeface="+mj-lt"/>
                <a:cs typeface="Calibri"/>
              </a:rPr>
              <a:t> </a:t>
            </a:r>
            <a:r>
              <a:rPr sz="2700" spc="-4" baseline="3034" dirty="0" smtClean="0">
                <a:latin typeface="+mj-lt"/>
                <a:cs typeface="Calibri"/>
              </a:rPr>
              <a:t>i</a:t>
            </a:r>
            <a:r>
              <a:rPr sz="2700" spc="0" baseline="3034" dirty="0" smtClean="0">
                <a:latin typeface="+mj-lt"/>
                <a:cs typeface="Calibri"/>
              </a:rPr>
              <a:t>mage </a:t>
            </a:r>
            <a:r>
              <a:rPr sz="2700" spc="-25" baseline="3034" dirty="0" smtClean="0">
                <a:latin typeface="+mj-lt"/>
                <a:cs typeface="Calibri"/>
              </a:rPr>
              <a:t>r</a:t>
            </a:r>
            <a:r>
              <a:rPr sz="2700" spc="-9" baseline="3034" dirty="0" smtClean="0">
                <a:latin typeface="+mj-lt"/>
                <a:cs typeface="Calibri"/>
              </a:rPr>
              <a:t>e</a:t>
            </a:r>
            <a:r>
              <a:rPr sz="2700" spc="0" baseline="3034" dirty="0" smtClean="0">
                <a:latin typeface="+mj-lt"/>
                <a:cs typeface="Calibri"/>
              </a:rPr>
              <a:t>t</a:t>
            </a:r>
            <a:r>
              <a:rPr sz="2700" spc="-4" baseline="3034" dirty="0" smtClean="0">
                <a:latin typeface="+mj-lt"/>
                <a:cs typeface="Calibri"/>
              </a:rPr>
              <a:t>ri</a:t>
            </a:r>
            <a:r>
              <a:rPr sz="2700" spc="-9" baseline="3034" dirty="0" smtClean="0">
                <a:latin typeface="+mj-lt"/>
                <a:cs typeface="Calibri"/>
              </a:rPr>
              <a:t>e</a:t>
            </a:r>
            <a:r>
              <a:rPr sz="2700" spc="-19" baseline="3034" dirty="0" smtClean="0">
                <a:latin typeface="+mj-lt"/>
                <a:cs typeface="Calibri"/>
              </a:rPr>
              <a:t>v</a:t>
            </a:r>
            <a:r>
              <a:rPr sz="2700" spc="0" baseline="3034" dirty="0" smtClean="0">
                <a:latin typeface="+mj-lt"/>
                <a:cs typeface="Calibri"/>
              </a:rPr>
              <a:t>al</a:t>
            </a:r>
            <a:r>
              <a:rPr sz="2700" spc="9" baseline="3034" dirty="0" smtClean="0">
                <a:latin typeface="+mj-lt"/>
                <a:cs typeface="Calibri"/>
              </a:rPr>
              <a:t> </a:t>
            </a:r>
            <a:r>
              <a:rPr sz="2700" spc="14" baseline="3034" dirty="0" smtClean="0">
                <a:latin typeface="+mj-lt"/>
                <a:cs typeface="Calibri"/>
              </a:rPr>
              <a:t>[</a:t>
            </a:r>
            <a:r>
              <a:rPr sz="2700" spc="0" baseline="3034" dirty="0" smtClean="0">
                <a:latin typeface="+mj-lt"/>
                <a:cs typeface="Calibri"/>
              </a:rPr>
              <a:t>Dou</a:t>
            </a:r>
            <a:r>
              <a:rPr sz="2700" spc="-39" baseline="3034" dirty="0" smtClean="0">
                <a:latin typeface="+mj-lt"/>
                <a:cs typeface="Calibri"/>
              </a:rPr>
              <a:t>z</a:t>
            </a:r>
            <a:r>
              <a:rPr sz="2700" spc="0" baseline="3034" dirty="0" smtClean="0">
                <a:latin typeface="+mj-lt"/>
                <a:cs typeface="Calibri"/>
              </a:rPr>
              <a:t>e</a:t>
            </a:r>
            <a:r>
              <a:rPr sz="2700" spc="19" baseline="3034" dirty="0" smtClean="0">
                <a:latin typeface="+mj-lt"/>
                <a:cs typeface="Calibri"/>
              </a:rPr>
              <a:t> </a:t>
            </a:r>
            <a:r>
              <a:rPr sz="2700" spc="-9" baseline="3034" dirty="0" smtClean="0">
                <a:latin typeface="+mj-lt"/>
                <a:cs typeface="Calibri"/>
              </a:rPr>
              <a:t>e</a:t>
            </a:r>
            <a:r>
              <a:rPr sz="2700" spc="0" baseline="3034" dirty="0" smtClean="0">
                <a:latin typeface="+mj-lt"/>
                <a:cs typeface="Calibri"/>
              </a:rPr>
              <a:t>t</a:t>
            </a:r>
            <a:r>
              <a:rPr sz="2700" spc="9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al, CV</a:t>
            </a:r>
            <a:r>
              <a:rPr sz="2700" spc="-9" baseline="3034" dirty="0" smtClean="0">
                <a:latin typeface="+mj-lt"/>
                <a:cs typeface="Calibri"/>
              </a:rPr>
              <a:t>P</a:t>
            </a:r>
            <a:r>
              <a:rPr sz="2700" spc="0" baseline="3034" dirty="0" smtClean="0">
                <a:latin typeface="+mj-lt"/>
                <a:cs typeface="Calibri"/>
              </a:rPr>
              <a:t>R</a:t>
            </a:r>
            <a:r>
              <a:rPr sz="2700" spc="4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2011]</a:t>
            </a:r>
            <a:endParaRPr sz="1800" dirty="0">
              <a:latin typeface="+mj-lt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83716" y="4318634"/>
            <a:ext cx="7955484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 smtClean="0">
                <a:latin typeface="+mj-lt"/>
                <a:cs typeface="Calibri"/>
              </a:rPr>
              <a:t>Fine-g</a:t>
            </a:r>
            <a:r>
              <a:rPr sz="2700" spc="-34" baseline="3034" dirty="0" smtClean="0">
                <a:latin typeface="+mj-lt"/>
                <a:cs typeface="Calibri"/>
              </a:rPr>
              <a:t>r</a:t>
            </a:r>
            <a:r>
              <a:rPr sz="2700" spc="0" baseline="3034" dirty="0" smtClean="0">
                <a:latin typeface="+mj-lt"/>
                <a:cs typeface="Calibri"/>
              </a:rPr>
              <a:t>ained</a:t>
            </a:r>
            <a:r>
              <a:rPr sz="2700" spc="14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obj</a:t>
            </a:r>
            <a:r>
              <a:rPr sz="2700" spc="4" baseline="3034" dirty="0" smtClean="0">
                <a:latin typeface="+mj-lt"/>
                <a:cs typeface="Calibri"/>
              </a:rPr>
              <a:t>e</a:t>
            </a:r>
            <a:r>
              <a:rPr sz="2700" spc="-4" baseline="3034" dirty="0" smtClean="0">
                <a:latin typeface="+mj-lt"/>
                <a:cs typeface="Calibri"/>
              </a:rPr>
              <a:t>c</a:t>
            </a:r>
            <a:r>
              <a:rPr sz="2700" spc="0" baseline="3034" dirty="0" smtClean="0">
                <a:latin typeface="+mj-lt"/>
                <a:cs typeface="Calibri"/>
              </a:rPr>
              <a:t>t</a:t>
            </a:r>
            <a:r>
              <a:rPr sz="2700" spc="9" baseline="3034" dirty="0" smtClean="0">
                <a:latin typeface="+mj-lt"/>
                <a:cs typeface="Calibri"/>
              </a:rPr>
              <a:t> </a:t>
            </a:r>
            <a:r>
              <a:rPr sz="2700" spc="-19" baseline="3034" dirty="0" smtClean="0">
                <a:latin typeface="+mj-lt"/>
                <a:cs typeface="Calibri"/>
              </a:rPr>
              <a:t>c</a:t>
            </a:r>
            <a:r>
              <a:rPr sz="2700" spc="-9" baseline="3034" dirty="0" smtClean="0">
                <a:latin typeface="+mj-lt"/>
                <a:cs typeface="Calibri"/>
              </a:rPr>
              <a:t>a</a:t>
            </a:r>
            <a:r>
              <a:rPr sz="2700" spc="-25" baseline="3034" dirty="0" smtClean="0">
                <a:latin typeface="+mj-lt"/>
                <a:cs typeface="Calibri"/>
              </a:rPr>
              <a:t>t</a:t>
            </a:r>
            <a:r>
              <a:rPr sz="2700" spc="0" baseline="3034" dirty="0" smtClean="0">
                <a:latin typeface="+mj-lt"/>
                <a:cs typeface="Calibri"/>
              </a:rPr>
              <a:t>ego</a:t>
            </a:r>
            <a:r>
              <a:rPr sz="2700" spc="-9" baseline="3034" dirty="0" smtClean="0">
                <a:latin typeface="+mj-lt"/>
                <a:cs typeface="Calibri"/>
              </a:rPr>
              <a:t>r</a:t>
            </a:r>
            <a:r>
              <a:rPr sz="2700" spc="-4" baseline="3034" dirty="0" smtClean="0">
                <a:latin typeface="+mj-lt"/>
                <a:cs typeface="Calibri"/>
              </a:rPr>
              <a:t>i</a:t>
            </a:r>
            <a:r>
              <a:rPr sz="2700" spc="-25" baseline="3034" dirty="0" smtClean="0">
                <a:latin typeface="+mj-lt"/>
                <a:cs typeface="Calibri"/>
              </a:rPr>
              <a:t>z</a:t>
            </a:r>
            <a:r>
              <a:rPr sz="2700" spc="-9" baseline="3034" dirty="0" smtClean="0">
                <a:latin typeface="+mj-lt"/>
                <a:cs typeface="Calibri"/>
              </a:rPr>
              <a:t>a</a:t>
            </a:r>
            <a:r>
              <a:rPr sz="2700" spc="0" baseline="3034" dirty="0" smtClean="0">
                <a:latin typeface="+mj-lt"/>
                <a:cs typeface="Calibri"/>
              </a:rPr>
              <a:t>t</a:t>
            </a:r>
            <a:r>
              <a:rPr sz="2700" spc="-9" baseline="3034" dirty="0" smtClean="0">
                <a:latin typeface="+mj-lt"/>
                <a:cs typeface="Calibri"/>
              </a:rPr>
              <a:t>i</a:t>
            </a:r>
            <a:r>
              <a:rPr sz="2700" spc="0" baseline="3034" dirty="0" smtClean="0">
                <a:latin typeface="+mj-lt"/>
                <a:cs typeface="Calibri"/>
              </a:rPr>
              <a:t>on</a:t>
            </a:r>
            <a:r>
              <a:rPr sz="2700" spc="14" baseline="3034" dirty="0" smtClean="0">
                <a:latin typeface="+mj-lt"/>
                <a:cs typeface="Calibri"/>
              </a:rPr>
              <a:t> [</a:t>
            </a:r>
            <a:r>
              <a:rPr sz="2700" spc="-64" baseline="3034" dirty="0" smtClean="0">
                <a:latin typeface="+mj-lt"/>
                <a:cs typeface="Calibri"/>
              </a:rPr>
              <a:t>W</a:t>
            </a:r>
            <a:r>
              <a:rPr sz="2700" spc="0" baseline="3034" dirty="0" smtClean="0">
                <a:latin typeface="+mj-lt"/>
                <a:cs typeface="Calibri"/>
              </a:rPr>
              <a:t>ah</a:t>
            </a:r>
            <a:r>
              <a:rPr sz="2700" spc="9" baseline="3034" dirty="0" smtClean="0">
                <a:latin typeface="+mj-lt"/>
                <a:cs typeface="Calibri"/>
              </a:rPr>
              <a:t> </a:t>
            </a:r>
            <a:r>
              <a:rPr sz="2700" spc="-9" baseline="3034" dirty="0" smtClean="0">
                <a:latin typeface="+mj-lt"/>
                <a:cs typeface="Calibri"/>
              </a:rPr>
              <a:t>e</a:t>
            </a:r>
            <a:r>
              <a:rPr sz="2700" spc="0" baseline="3034" dirty="0" smtClean="0">
                <a:latin typeface="+mj-lt"/>
                <a:cs typeface="Calibri"/>
              </a:rPr>
              <a:t>t</a:t>
            </a:r>
            <a:r>
              <a:rPr sz="2700" spc="9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al, ICCV 2011]</a:t>
            </a:r>
            <a:endParaRPr sz="1800" dirty="0">
              <a:latin typeface="+mj-lt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92860" y="4928234"/>
            <a:ext cx="8174940" cy="8026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-50" baseline="3034" dirty="0" smtClean="0">
                <a:latin typeface="+mj-lt"/>
                <a:cs typeface="Calibri"/>
              </a:rPr>
              <a:t>F</a:t>
            </a:r>
            <a:r>
              <a:rPr sz="2700" spc="0" baseline="3034" dirty="0" smtClean="0">
                <a:latin typeface="+mj-lt"/>
                <a:cs typeface="Calibri"/>
              </a:rPr>
              <a:t>ace </a:t>
            </a:r>
            <a:r>
              <a:rPr sz="2700" spc="-9" baseline="3034" dirty="0" smtClean="0">
                <a:latin typeface="+mj-lt"/>
                <a:cs typeface="Calibri"/>
              </a:rPr>
              <a:t>v</a:t>
            </a:r>
            <a:r>
              <a:rPr sz="2700" spc="0" baseline="3034" dirty="0" smtClean="0">
                <a:latin typeface="+mj-lt"/>
                <a:cs typeface="Calibri"/>
              </a:rPr>
              <a:t>er</a:t>
            </a:r>
            <a:r>
              <a:rPr sz="2700" spc="-4" baseline="3034" dirty="0" smtClean="0">
                <a:latin typeface="+mj-lt"/>
                <a:cs typeface="Calibri"/>
              </a:rPr>
              <a:t>i</a:t>
            </a:r>
            <a:r>
              <a:rPr sz="2700" spc="0" baseline="3034" dirty="0" smtClean="0">
                <a:latin typeface="+mj-lt"/>
                <a:cs typeface="Calibri"/>
              </a:rPr>
              <a:t>fi</a:t>
            </a:r>
            <a:r>
              <a:rPr sz="2700" spc="-19" baseline="3034" dirty="0" smtClean="0">
                <a:latin typeface="+mj-lt"/>
                <a:cs typeface="Calibri"/>
              </a:rPr>
              <a:t>c</a:t>
            </a:r>
            <a:r>
              <a:rPr sz="2700" spc="-9" baseline="3034" dirty="0" smtClean="0">
                <a:latin typeface="+mj-lt"/>
                <a:cs typeface="Calibri"/>
              </a:rPr>
              <a:t>a</a:t>
            </a:r>
            <a:r>
              <a:rPr sz="2700" spc="0" baseline="3034" dirty="0" smtClean="0">
                <a:latin typeface="+mj-lt"/>
                <a:cs typeface="Calibri"/>
              </a:rPr>
              <a:t>t</a:t>
            </a:r>
            <a:r>
              <a:rPr sz="2700" spc="-9" baseline="3034" dirty="0" smtClean="0">
                <a:latin typeface="+mj-lt"/>
                <a:cs typeface="Calibri"/>
              </a:rPr>
              <a:t>i</a:t>
            </a:r>
            <a:r>
              <a:rPr sz="2700" spc="0" baseline="3034" dirty="0" smtClean="0">
                <a:latin typeface="+mj-lt"/>
                <a:cs typeface="Calibri"/>
              </a:rPr>
              <a:t>on</a:t>
            </a:r>
            <a:r>
              <a:rPr sz="2700" spc="14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[</a:t>
            </a:r>
            <a:r>
              <a:rPr sz="2700" spc="-25" baseline="3034" dirty="0" smtClean="0">
                <a:latin typeface="+mj-lt"/>
                <a:cs typeface="Calibri"/>
              </a:rPr>
              <a:t>K</a:t>
            </a:r>
            <a:r>
              <a:rPr sz="2700" spc="0" baseline="3034" dirty="0" smtClean="0">
                <a:latin typeface="+mj-lt"/>
                <a:cs typeface="Calibri"/>
              </a:rPr>
              <a:t>um</a:t>
            </a:r>
            <a:r>
              <a:rPr sz="2700" spc="4" baseline="3034" dirty="0" smtClean="0">
                <a:latin typeface="+mj-lt"/>
                <a:cs typeface="Calibri"/>
              </a:rPr>
              <a:t>a</a:t>
            </a:r>
            <a:r>
              <a:rPr sz="2700" spc="0" baseline="3034" dirty="0" smtClean="0">
                <a:latin typeface="+mj-lt"/>
                <a:cs typeface="Calibri"/>
              </a:rPr>
              <a:t>r </a:t>
            </a:r>
            <a:r>
              <a:rPr sz="2700" spc="-9" baseline="3034" dirty="0" smtClean="0">
                <a:latin typeface="+mj-lt"/>
                <a:cs typeface="Calibri"/>
              </a:rPr>
              <a:t>e</a:t>
            </a:r>
            <a:r>
              <a:rPr sz="2700" spc="0" baseline="3034" dirty="0" smtClean="0">
                <a:latin typeface="+mj-lt"/>
                <a:cs typeface="Calibri"/>
              </a:rPr>
              <a:t>t</a:t>
            </a:r>
            <a:r>
              <a:rPr sz="2700" spc="9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al, 2009],</a:t>
            </a:r>
            <a:r>
              <a:rPr sz="2700" spc="4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Ac</a:t>
            </a:r>
            <a:r>
              <a:rPr sz="2700" spc="-4" baseline="3034" dirty="0" smtClean="0">
                <a:latin typeface="+mj-lt"/>
                <a:cs typeface="Calibri"/>
              </a:rPr>
              <a:t>ti</a:t>
            </a:r>
            <a:r>
              <a:rPr sz="2700" spc="0" baseline="3034" dirty="0" smtClean="0">
                <a:latin typeface="+mj-lt"/>
                <a:cs typeface="Calibri"/>
              </a:rPr>
              <a:t>on</a:t>
            </a:r>
            <a:r>
              <a:rPr sz="2700" spc="14" baseline="3034" dirty="0" smtClean="0">
                <a:latin typeface="+mj-lt"/>
                <a:cs typeface="Calibri"/>
              </a:rPr>
              <a:t> </a:t>
            </a:r>
            <a:r>
              <a:rPr sz="2700" spc="-29" baseline="3034" dirty="0" smtClean="0">
                <a:latin typeface="+mj-lt"/>
                <a:cs typeface="Calibri"/>
              </a:rPr>
              <a:t>r</a:t>
            </a:r>
            <a:r>
              <a:rPr sz="2700" spc="0" baseline="3034" dirty="0" smtClean="0">
                <a:latin typeface="+mj-lt"/>
                <a:cs typeface="Calibri"/>
              </a:rPr>
              <a:t>e</a:t>
            </a:r>
            <a:r>
              <a:rPr sz="2700" spc="-14" baseline="3034" dirty="0" smtClean="0">
                <a:latin typeface="+mj-lt"/>
                <a:cs typeface="Calibri"/>
              </a:rPr>
              <a:t>c</a:t>
            </a:r>
            <a:r>
              <a:rPr sz="2700" spc="0" baseline="3034" dirty="0" smtClean="0">
                <a:latin typeface="+mj-lt"/>
                <a:cs typeface="Calibri"/>
              </a:rPr>
              <a:t>og</a:t>
            </a:r>
            <a:r>
              <a:rPr sz="2700" spc="4" baseline="3034" dirty="0" smtClean="0">
                <a:latin typeface="+mj-lt"/>
                <a:cs typeface="Calibri"/>
              </a:rPr>
              <a:t>n</a:t>
            </a:r>
            <a:r>
              <a:rPr sz="2700" spc="-4" baseline="3034" dirty="0" smtClean="0">
                <a:latin typeface="+mj-lt"/>
                <a:cs typeface="Calibri"/>
              </a:rPr>
              <a:t>i</a:t>
            </a:r>
            <a:r>
              <a:rPr sz="2700" spc="0" baseline="3034" dirty="0" smtClean="0">
                <a:latin typeface="+mj-lt"/>
                <a:cs typeface="Calibri"/>
              </a:rPr>
              <a:t>t</a:t>
            </a:r>
            <a:r>
              <a:rPr sz="2700" spc="-9" baseline="3034" dirty="0" smtClean="0">
                <a:latin typeface="+mj-lt"/>
                <a:cs typeface="Calibri"/>
              </a:rPr>
              <a:t>i</a:t>
            </a:r>
            <a:r>
              <a:rPr sz="2700" spc="0" baseline="3034" dirty="0" smtClean="0">
                <a:latin typeface="+mj-lt"/>
                <a:cs typeface="Calibri"/>
              </a:rPr>
              <a:t>on</a:t>
            </a:r>
            <a:r>
              <a:rPr sz="2700" spc="24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[L</a:t>
            </a:r>
            <a:r>
              <a:rPr sz="2700" spc="-4" baseline="3034" dirty="0" smtClean="0">
                <a:latin typeface="+mj-lt"/>
                <a:cs typeface="Calibri"/>
              </a:rPr>
              <a:t>i</a:t>
            </a:r>
            <a:r>
              <a:rPr sz="2700" spc="0" baseline="3034" dirty="0" smtClean="0">
                <a:latin typeface="+mj-lt"/>
                <a:cs typeface="Calibri"/>
              </a:rPr>
              <a:t>u</a:t>
            </a:r>
            <a:r>
              <a:rPr sz="2700" spc="14" baseline="3034" dirty="0" smtClean="0">
                <a:latin typeface="+mj-lt"/>
                <a:cs typeface="Calibri"/>
              </a:rPr>
              <a:t> </a:t>
            </a:r>
            <a:r>
              <a:rPr sz="2700" spc="-9" baseline="3034" dirty="0" smtClean="0">
                <a:latin typeface="+mj-lt"/>
                <a:cs typeface="Calibri"/>
              </a:rPr>
              <a:t>e</a:t>
            </a:r>
            <a:r>
              <a:rPr sz="2700" spc="0" baseline="3034" dirty="0" smtClean="0">
                <a:latin typeface="+mj-lt"/>
                <a:cs typeface="Calibri"/>
              </a:rPr>
              <a:t>t</a:t>
            </a:r>
            <a:r>
              <a:rPr sz="2700" spc="9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al, CV</a:t>
            </a:r>
            <a:r>
              <a:rPr sz="2700" spc="-9" baseline="3034" dirty="0" smtClean="0">
                <a:latin typeface="+mj-lt"/>
                <a:cs typeface="Calibri"/>
              </a:rPr>
              <a:t>P</a:t>
            </a:r>
            <a:r>
              <a:rPr sz="2700" spc="0" baseline="3034" dirty="0" smtClean="0">
                <a:latin typeface="+mj-lt"/>
                <a:cs typeface="Calibri"/>
              </a:rPr>
              <a:t>R</a:t>
            </a:r>
            <a:endParaRPr sz="1800" dirty="0">
              <a:latin typeface="+mj-lt"/>
              <a:cs typeface="Calibri"/>
            </a:endParaRPr>
          </a:p>
          <a:p>
            <a:pPr marL="12700" marR="34290">
              <a:lnSpc>
                <a:spcPts val="2160"/>
              </a:lnSpc>
              <a:spcBef>
                <a:spcPts val="11"/>
              </a:spcBef>
            </a:pPr>
            <a:r>
              <a:rPr sz="2700" spc="0" baseline="1517" dirty="0" smtClean="0">
                <a:latin typeface="+mj-lt"/>
                <a:cs typeface="Calibri"/>
              </a:rPr>
              <a:t>2011], </a:t>
            </a:r>
            <a:r>
              <a:rPr sz="2700" spc="4" baseline="1517" dirty="0" smtClean="0">
                <a:latin typeface="+mj-lt"/>
                <a:cs typeface="Calibri"/>
              </a:rPr>
              <a:t> </a:t>
            </a:r>
            <a:r>
              <a:rPr sz="2700" spc="-39" baseline="1517" dirty="0" smtClean="0">
                <a:latin typeface="+mj-lt"/>
                <a:cs typeface="Calibri"/>
              </a:rPr>
              <a:t>P</a:t>
            </a:r>
            <a:r>
              <a:rPr sz="2700" spc="0" baseline="1517" dirty="0" smtClean="0">
                <a:latin typeface="+mj-lt"/>
                <a:cs typeface="Calibri"/>
              </a:rPr>
              <a:t>e</a:t>
            </a:r>
            <a:r>
              <a:rPr sz="2700" spc="-34" baseline="1517" dirty="0" smtClean="0">
                <a:latin typeface="+mj-lt"/>
                <a:cs typeface="Calibri"/>
              </a:rPr>
              <a:t>r</a:t>
            </a:r>
            <a:r>
              <a:rPr sz="2700" spc="0" baseline="1517" dirty="0" smtClean="0">
                <a:latin typeface="+mj-lt"/>
                <a:cs typeface="Calibri"/>
              </a:rPr>
              <a:t>son</a:t>
            </a:r>
            <a:r>
              <a:rPr sz="2700" spc="14" baseline="1517" dirty="0" smtClean="0">
                <a:latin typeface="+mj-lt"/>
                <a:cs typeface="Calibri"/>
              </a:rPr>
              <a:t> </a:t>
            </a:r>
            <a:r>
              <a:rPr sz="2700" spc="-29" baseline="1517" dirty="0" smtClean="0">
                <a:latin typeface="+mj-lt"/>
                <a:cs typeface="Calibri"/>
              </a:rPr>
              <a:t>r</a:t>
            </a:r>
            <a:r>
              <a:rPr sz="2700" spc="14" baseline="1517" dirty="0" smtClean="0">
                <a:latin typeface="+mj-lt"/>
                <a:cs typeface="Calibri"/>
              </a:rPr>
              <a:t>e</a:t>
            </a:r>
            <a:r>
              <a:rPr sz="2700" spc="0" baseline="1517" dirty="0" smtClean="0">
                <a:latin typeface="+mj-lt"/>
                <a:cs typeface="Calibri"/>
              </a:rPr>
              <a:t>-</a:t>
            </a:r>
            <a:r>
              <a:rPr sz="2700" spc="-4" baseline="1517" dirty="0" smtClean="0">
                <a:latin typeface="+mj-lt"/>
                <a:cs typeface="Calibri"/>
              </a:rPr>
              <a:t>i</a:t>
            </a:r>
            <a:r>
              <a:rPr sz="2700" spc="0" baseline="1517" dirty="0" smtClean="0">
                <a:latin typeface="+mj-lt"/>
                <a:cs typeface="Calibri"/>
              </a:rPr>
              <a:t>d</a:t>
            </a:r>
            <a:r>
              <a:rPr sz="2700" spc="4" baseline="1517" dirty="0" smtClean="0">
                <a:latin typeface="+mj-lt"/>
                <a:cs typeface="Calibri"/>
              </a:rPr>
              <a:t>e</a:t>
            </a:r>
            <a:r>
              <a:rPr sz="2700" spc="-9" baseline="1517" dirty="0" smtClean="0">
                <a:latin typeface="+mj-lt"/>
                <a:cs typeface="Calibri"/>
              </a:rPr>
              <a:t>n</a:t>
            </a:r>
            <a:r>
              <a:rPr sz="2700" spc="0" baseline="1517" dirty="0" smtClean="0">
                <a:latin typeface="+mj-lt"/>
                <a:cs typeface="Calibri"/>
              </a:rPr>
              <a:t>t</a:t>
            </a:r>
            <a:r>
              <a:rPr sz="2700" spc="-9" baseline="1517" dirty="0" smtClean="0">
                <a:latin typeface="+mj-lt"/>
                <a:cs typeface="Calibri"/>
              </a:rPr>
              <a:t>i</a:t>
            </a:r>
            <a:r>
              <a:rPr sz="2700" spc="0" baseline="1517" dirty="0" smtClean="0">
                <a:latin typeface="+mj-lt"/>
                <a:cs typeface="Calibri"/>
              </a:rPr>
              <a:t>fi</a:t>
            </a:r>
            <a:r>
              <a:rPr sz="2700" spc="-19" baseline="1517" dirty="0" smtClean="0">
                <a:latin typeface="+mj-lt"/>
                <a:cs typeface="Calibri"/>
              </a:rPr>
              <a:t>c</a:t>
            </a:r>
            <a:r>
              <a:rPr sz="2700" spc="-9" baseline="1517" dirty="0" smtClean="0">
                <a:latin typeface="+mj-lt"/>
                <a:cs typeface="Calibri"/>
              </a:rPr>
              <a:t>a</a:t>
            </a:r>
            <a:r>
              <a:rPr sz="2700" spc="0" baseline="1517" dirty="0" smtClean="0">
                <a:latin typeface="+mj-lt"/>
                <a:cs typeface="Calibri"/>
              </a:rPr>
              <a:t>t</a:t>
            </a:r>
            <a:r>
              <a:rPr sz="2700" spc="-9" baseline="1517" dirty="0" smtClean="0">
                <a:latin typeface="+mj-lt"/>
                <a:cs typeface="Calibri"/>
              </a:rPr>
              <a:t>i</a:t>
            </a:r>
            <a:r>
              <a:rPr sz="2700" spc="0" baseline="1517" dirty="0" smtClean="0">
                <a:latin typeface="+mj-lt"/>
                <a:cs typeface="Calibri"/>
              </a:rPr>
              <a:t>on</a:t>
            </a:r>
            <a:r>
              <a:rPr sz="2700" spc="25" baseline="1517" dirty="0" smtClean="0">
                <a:latin typeface="+mj-lt"/>
                <a:cs typeface="Calibri"/>
              </a:rPr>
              <a:t> </a:t>
            </a:r>
            <a:r>
              <a:rPr sz="2700" spc="0" baseline="1517" dirty="0" smtClean="0">
                <a:latin typeface="+mj-lt"/>
                <a:cs typeface="Calibri"/>
              </a:rPr>
              <a:t>[L</a:t>
            </a:r>
            <a:r>
              <a:rPr sz="2700" spc="-34" baseline="1517" dirty="0" smtClean="0">
                <a:latin typeface="+mj-lt"/>
                <a:cs typeface="Calibri"/>
              </a:rPr>
              <a:t>a</a:t>
            </a:r>
            <a:r>
              <a:rPr sz="2700" spc="0" baseline="1517" dirty="0" smtClean="0">
                <a:latin typeface="+mj-lt"/>
                <a:cs typeface="Calibri"/>
              </a:rPr>
              <a:t>yne</a:t>
            </a:r>
            <a:r>
              <a:rPr sz="2700" spc="4" baseline="1517" dirty="0" smtClean="0">
                <a:latin typeface="+mj-lt"/>
                <a:cs typeface="Calibri"/>
              </a:rPr>
              <a:t> </a:t>
            </a:r>
            <a:r>
              <a:rPr sz="2700" spc="-4" baseline="1517" dirty="0" smtClean="0">
                <a:latin typeface="+mj-lt"/>
                <a:cs typeface="Calibri"/>
              </a:rPr>
              <a:t>e</a:t>
            </a:r>
            <a:r>
              <a:rPr sz="2700" spc="0" baseline="1517" dirty="0" smtClean="0">
                <a:latin typeface="+mj-lt"/>
                <a:cs typeface="Calibri"/>
              </a:rPr>
              <a:t>t</a:t>
            </a:r>
            <a:r>
              <a:rPr sz="2700" spc="9" baseline="1517" dirty="0" smtClean="0">
                <a:latin typeface="+mj-lt"/>
                <a:cs typeface="Calibri"/>
              </a:rPr>
              <a:t> </a:t>
            </a:r>
            <a:r>
              <a:rPr sz="2700" spc="0" baseline="1517" dirty="0" smtClean="0">
                <a:latin typeface="+mj-lt"/>
                <a:cs typeface="Calibri"/>
              </a:rPr>
              <a:t>al, BM</a:t>
            </a:r>
            <a:r>
              <a:rPr sz="2700" spc="-9" baseline="1517" dirty="0" smtClean="0">
                <a:latin typeface="+mj-lt"/>
                <a:cs typeface="Calibri"/>
              </a:rPr>
              <a:t>V</a:t>
            </a:r>
            <a:r>
              <a:rPr sz="2700" spc="0" baseline="1517" dirty="0" smtClean="0">
                <a:latin typeface="+mj-lt"/>
                <a:cs typeface="Calibri"/>
              </a:rPr>
              <a:t>C 2012] and</a:t>
            </a:r>
            <a:r>
              <a:rPr sz="2700" spc="14" baseline="1517" dirty="0" smtClean="0">
                <a:latin typeface="+mj-lt"/>
                <a:cs typeface="Calibri"/>
              </a:rPr>
              <a:t> </a:t>
            </a:r>
            <a:r>
              <a:rPr sz="2700" spc="0" baseline="1517" dirty="0" smtClean="0">
                <a:latin typeface="+mj-lt"/>
                <a:cs typeface="Calibri"/>
              </a:rPr>
              <a:t>other</a:t>
            </a:r>
            <a:endParaRPr sz="1800" dirty="0">
              <a:latin typeface="+mj-lt"/>
              <a:cs typeface="Calibri"/>
            </a:endParaRPr>
          </a:p>
          <a:p>
            <a:pPr marL="12700" marR="34290">
              <a:lnSpc>
                <a:spcPts val="2160"/>
              </a:lnSpc>
            </a:pPr>
            <a:r>
              <a:rPr sz="2700" spc="-4" baseline="1517" dirty="0" smtClean="0">
                <a:latin typeface="+mj-lt"/>
                <a:cs typeface="Calibri"/>
              </a:rPr>
              <a:t>cl</a:t>
            </a:r>
            <a:r>
              <a:rPr sz="2700" spc="0" baseline="1517" dirty="0" smtClean="0">
                <a:latin typeface="+mj-lt"/>
                <a:cs typeface="Calibri"/>
              </a:rPr>
              <a:t>a</a:t>
            </a:r>
            <a:r>
              <a:rPr sz="2700" spc="4" baseline="1517" dirty="0" smtClean="0">
                <a:latin typeface="+mj-lt"/>
                <a:cs typeface="Calibri"/>
              </a:rPr>
              <a:t>s</a:t>
            </a:r>
            <a:r>
              <a:rPr sz="2700" spc="0" baseline="1517" dirty="0" smtClean="0">
                <a:latin typeface="+mj-lt"/>
                <a:cs typeface="Calibri"/>
              </a:rPr>
              <a:t>sifi</a:t>
            </a:r>
            <a:r>
              <a:rPr sz="2700" spc="-19" baseline="1517" dirty="0" smtClean="0">
                <a:latin typeface="+mj-lt"/>
                <a:cs typeface="Calibri"/>
              </a:rPr>
              <a:t>c</a:t>
            </a:r>
            <a:r>
              <a:rPr sz="2700" spc="-9" baseline="1517" dirty="0" smtClean="0">
                <a:latin typeface="+mj-lt"/>
                <a:cs typeface="Calibri"/>
              </a:rPr>
              <a:t>a</a:t>
            </a:r>
            <a:r>
              <a:rPr sz="2700" spc="0" baseline="1517" dirty="0" smtClean="0">
                <a:latin typeface="+mj-lt"/>
                <a:cs typeface="Calibri"/>
              </a:rPr>
              <a:t>t</a:t>
            </a:r>
            <a:r>
              <a:rPr sz="2700" spc="-9" baseline="1517" dirty="0" smtClean="0">
                <a:latin typeface="+mj-lt"/>
                <a:cs typeface="Calibri"/>
              </a:rPr>
              <a:t>i</a:t>
            </a:r>
            <a:r>
              <a:rPr sz="2700" spc="0" baseline="1517" dirty="0" smtClean="0">
                <a:latin typeface="+mj-lt"/>
                <a:cs typeface="Calibri"/>
              </a:rPr>
              <a:t>on</a:t>
            </a:r>
            <a:r>
              <a:rPr sz="2700" spc="14" baseline="1517" dirty="0" smtClean="0">
                <a:latin typeface="+mj-lt"/>
                <a:cs typeface="Calibri"/>
              </a:rPr>
              <a:t> </a:t>
            </a:r>
            <a:r>
              <a:rPr sz="2700" spc="-25" baseline="1517" dirty="0" smtClean="0">
                <a:latin typeface="+mj-lt"/>
                <a:cs typeface="Calibri"/>
              </a:rPr>
              <a:t>t</a:t>
            </a:r>
            <a:r>
              <a:rPr sz="2700" spc="0" baseline="1517" dirty="0" smtClean="0">
                <a:latin typeface="+mj-lt"/>
                <a:cs typeface="Calibri"/>
              </a:rPr>
              <a:t>a</a:t>
            </a:r>
            <a:r>
              <a:rPr sz="2700" spc="4" baseline="1517" dirty="0" smtClean="0">
                <a:latin typeface="+mj-lt"/>
                <a:cs typeface="Calibri"/>
              </a:rPr>
              <a:t>s</a:t>
            </a:r>
            <a:r>
              <a:rPr sz="2700" spc="-14" baseline="1517" dirty="0" smtClean="0">
                <a:latin typeface="+mj-lt"/>
                <a:cs typeface="Calibri"/>
              </a:rPr>
              <a:t>k</a:t>
            </a:r>
            <a:r>
              <a:rPr sz="2700" spc="0" baseline="1517" dirty="0" smtClean="0">
                <a:latin typeface="+mj-lt"/>
                <a:cs typeface="Calibri"/>
              </a:rPr>
              <a:t>s.</a:t>
            </a:r>
            <a:endParaRPr sz="1800" dirty="0">
              <a:latin typeface="+mj-lt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72439" y="5948680"/>
            <a:ext cx="7966761" cy="5283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 smtClean="0">
                <a:latin typeface="+mj-lt"/>
                <a:cs typeface="Calibri"/>
              </a:rPr>
              <a:t>O</a:t>
            </a:r>
            <a:r>
              <a:rPr sz="2700" spc="-4" baseline="3034" dirty="0" smtClean="0">
                <a:latin typeface="+mj-lt"/>
                <a:cs typeface="Calibri"/>
              </a:rPr>
              <a:t>t</a:t>
            </a:r>
            <a:r>
              <a:rPr sz="2700" spc="0" baseline="3034" dirty="0" smtClean="0">
                <a:latin typeface="+mj-lt"/>
                <a:cs typeface="Calibri"/>
              </a:rPr>
              <a:t>h</a:t>
            </a:r>
            <a:r>
              <a:rPr sz="2700" spc="4" baseline="3034" dirty="0" smtClean="0">
                <a:latin typeface="+mj-lt"/>
                <a:cs typeface="Calibri"/>
              </a:rPr>
              <a:t>e</a:t>
            </a:r>
            <a:r>
              <a:rPr sz="2700" spc="0" baseline="3034" dirty="0" smtClean="0">
                <a:latin typeface="+mj-lt"/>
                <a:cs typeface="Calibri"/>
              </a:rPr>
              <a:t>r</a:t>
            </a:r>
            <a:r>
              <a:rPr sz="2700" spc="9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ap</a:t>
            </a:r>
            <a:r>
              <a:rPr sz="2700" spc="4" baseline="3034" dirty="0" smtClean="0">
                <a:latin typeface="+mj-lt"/>
                <a:cs typeface="Calibri"/>
              </a:rPr>
              <a:t>p</a:t>
            </a:r>
            <a:r>
              <a:rPr sz="2700" spc="-4" baseline="3034" dirty="0" smtClean="0">
                <a:latin typeface="+mj-lt"/>
                <a:cs typeface="Calibri"/>
              </a:rPr>
              <a:t>li</a:t>
            </a:r>
            <a:r>
              <a:rPr sz="2700" spc="-19" baseline="3034" dirty="0" smtClean="0">
                <a:latin typeface="+mj-lt"/>
                <a:cs typeface="Calibri"/>
              </a:rPr>
              <a:t>c</a:t>
            </a:r>
            <a:r>
              <a:rPr sz="2700" spc="-9" baseline="3034" dirty="0" smtClean="0">
                <a:latin typeface="+mj-lt"/>
                <a:cs typeface="Calibri"/>
              </a:rPr>
              <a:t>a</a:t>
            </a:r>
            <a:r>
              <a:rPr sz="2700" spc="0" baseline="3034" dirty="0" smtClean="0">
                <a:latin typeface="+mj-lt"/>
                <a:cs typeface="Calibri"/>
              </a:rPr>
              <a:t>t</a:t>
            </a:r>
            <a:r>
              <a:rPr sz="2700" spc="-9" baseline="3034" dirty="0" smtClean="0">
                <a:latin typeface="+mj-lt"/>
                <a:cs typeface="Calibri"/>
              </a:rPr>
              <a:t>i</a:t>
            </a:r>
            <a:r>
              <a:rPr sz="2700" spc="0" baseline="3034" dirty="0" smtClean="0">
                <a:latin typeface="+mj-lt"/>
                <a:cs typeface="Calibri"/>
              </a:rPr>
              <a:t>on</a:t>
            </a:r>
            <a:r>
              <a:rPr sz="2700" spc="4" baseline="3034" dirty="0" smtClean="0">
                <a:latin typeface="+mj-lt"/>
                <a:cs typeface="Calibri"/>
              </a:rPr>
              <a:t>s</a:t>
            </a:r>
            <a:r>
              <a:rPr sz="2700" spc="0" baseline="3034" dirty="0" smtClean="0">
                <a:latin typeface="+mj-lt"/>
                <a:cs typeface="Calibri"/>
              </a:rPr>
              <a:t>,</a:t>
            </a:r>
            <a:r>
              <a:rPr sz="2700" spc="4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s</a:t>
            </a:r>
            <a:r>
              <a:rPr sz="2700" spc="4" baseline="3034" dirty="0" smtClean="0">
                <a:latin typeface="+mj-lt"/>
                <a:cs typeface="Calibri"/>
              </a:rPr>
              <a:t>u</a:t>
            </a:r>
            <a:r>
              <a:rPr sz="2700" spc="-4" baseline="3034" dirty="0" smtClean="0">
                <a:latin typeface="+mj-lt"/>
                <a:cs typeface="Calibri"/>
              </a:rPr>
              <a:t>c</a:t>
            </a:r>
            <a:r>
              <a:rPr sz="2700" spc="0" baseline="3034" dirty="0" smtClean="0">
                <a:latin typeface="+mj-lt"/>
                <a:cs typeface="Calibri"/>
              </a:rPr>
              <a:t>h</a:t>
            </a:r>
            <a:r>
              <a:rPr sz="2700" spc="14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as</a:t>
            </a:r>
            <a:r>
              <a:rPr sz="2700" spc="-4" baseline="3034" dirty="0" smtClean="0">
                <a:latin typeface="+mj-lt"/>
                <a:cs typeface="Calibri"/>
              </a:rPr>
              <a:t> </a:t>
            </a:r>
            <a:r>
              <a:rPr sz="2700" spc="0" baseline="3034" dirty="0" smtClean="0">
                <a:latin typeface="+mj-lt"/>
                <a:cs typeface="Calibri"/>
              </a:rPr>
              <a:t>s</a:t>
            </a:r>
            <a:r>
              <a:rPr sz="2700" spc="4" baseline="3034" dirty="0" smtClean="0">
                <a:latin typeface="+mj-lt"/>
                <a:cs typeface="Calibri"/>
              </a:rPr>
              <a:t>e</a:t>
            </a:r>
            <a:r>
              <a:rPr sz="2700" spc="-9" baseline="3034" dirty="0" smtClean="0">
                <a:latin typeface="+mj-lt"/>
                <a:cs typeface="Calibri"/>
              </a:rPr>
              <a:t>n</a:t>
            </a:r>
            <a:r>
              <a:rPr sz="2700" spc="-25" baseline="3034" dirty="0" smtClean="0">
                <a:latin typeface="+mj-lt"/>
                <a:cs typeface="Calibri"/>
              </a:rPr>
              <a:t>t</a:t>
            </a:r>
            <a:r>
              <a:rPr sz="2700" spc="0" baseline="3034" dirty="0" smtClean="0">
                <a:latin typeface="+mj-lt"/>
                <a:cs typeface="Calibri"/>
              </a:rPr>
              <a:t>e</a:t>
            </a:r>
            <a:r>
              <a:rPr sz="2700" spc="4" baseline="3034" dirty="0" smtClean="0">
                <a:latin typeface="+mj-lt"/>
                <a:cs typeface="Calibri"/>
              </a:rPr>
              <a:t>n</a:t>
            </a:r>
            <a:r>
              <a:rPr sz="2700" spc="-4" baseline="3034" dirty="0" smtClean="0">
                <a:latin typeface="+mj-lt"/>
                <a:cs typeface="Calibri"/>
              </a:rPr>
              <a:t>c</a:t>
            </a:r>
            <a:r>
              <a:rPr sz="2700" spc="0" baseline="3034" dirty="0" smtClean="0">
                <a:latin typeface="+mj-lt"/>
                <a:cs typeface="Calibri"/>
              </a:rPr>
              <a:t>e</a:t>
            </a:r>
            <a:r>
              <a:rPr sz="2700" spc="14" baseline="3034" dirty="0" smtClean="0">
                <a:latin typeface="+mj-lt"/>
                <a:cs typeface="Calibri"/>
              </a:rPr>
              <a:t> </a:t>
            </a:r>
            <a:r>
              <a:rPr sz="2700" spc="-4" baseline="3034" dirty="0" smtClean="0">
                <a:latin typeface="+mj-lt"/>
                <a:cs typeface="Calibri"/>
              </a:rPr>
              <a:t>g</a:t>
            </a:r>
            <a:r>
              <a:rPr sz="2700" spc="0" baseline="3034" dirty="0" smtClean="0">
                <a:latin typeface="+mj-lt"/>
                <a:cs typeface="Calibri"/>
              </a:rPr>
              <a:t>e</a:t>
            </a:r>
            <a:r>
              <a:rPr sz="2700" spc="4" baseline="3034" dirty="0" smtClean="0">
                <a:latin typeface="+mj-lt"/>
                <a:cs typeface="Calibri"/>
              </a:rPr>
              <a:t>n</a:t>
            </a:r>
            <a:r>
              <a:rPr sz="2700" spc="0" baseline="3034" dirty="0" smtClean="0">
                <a:latin typeface="+mj-lt"/>
                <a:cs typeface="Calibri"/>
              </a:rPr>
              <a:t>e</a:t>
            </a:r>
            <a:r>
              <a:rPr sz="2700" spc="-34" baseline="3034" dirty="0" smtClean="0">
                <a:latin typeface="+mj-lt"/>
                <a:cs typeface="Calibri"/>
              </a:rPr>
              <a:t>r</a:t>
            </a:r>
            <a:r>
              <a:rPr sz="2700" spc="-9" baseline="3034" dirty="0" smtClean="0">
                <a:latin typeface="+mj-lt"/>
                <a:cs typeface="Calibri"/>
              </a:rPr>
              <a:t>a</a:t>
            </a:r>
            <a:r>
              <a:rPr sz="2700" spc="0" baseline="3034" dirty="0" smtClean="0">
                <a:latin typeface="+mj-lt"/>
                <a:cs typeface="Calibri"/>
              </a:rPr>
              <a:t>t</a:t>
            </a:r>
            <a:r>
              <a:rPr sz="2700" spc="-9" baseline="3034" dirty="0" smtClean="0">
                <a:latin typeface="+mj-lt"/>
                <a:cs typeface="Calibri"/>
              </a:rPr>
              <a:t>i</a:t>
            </a:r>
            <a:r>
              <a:rPr sz="2700" spc="0" baseline="3034" dirty="0" smtClean="0">
                <a:latin typeface="+mj-lt"/>
                <a:cs typeface="Calibri"/>
              </a:rPr>
              <a:t>on </a:t>
            </a:r>
            <a:r>
              <a:rPr sz="2700" spc="4" baseline="3034" dirty="0" smtClean="0">
                <a:latin typeface="+mj-lt"/>
                <a:cs typeface="Calibri"/>
              </a:rPr>
              <a:t>f</a:t>
            </a:r>
            <a:r>
              <a:rPr sz="2700" spc="-29" baseline="3034" dirty="0" smtClean="0">
                <a:latin typeface="+mj-lt"/>
                <a:cs typeface="Calibri"/>
              </a:rPr>
              <a:t>r</a:t>
            </a:r>
            <a:r>
              <a:rPr sz="2700" spc="0" baseline="3034" dirty="0" smtClean="0">
                <a:latin typeface="+mj-lt"/>
                <a:cs typeface="Calibri"/>
              </a:rPr>
              <a:t>om</a:t>
            </a:r>
            <a:r>
              <a:rPr sz="2700" spc="34" baseline="3034" dirty="0" smtClean="0">
                <a:latin typeface="+mj-lt"/>
                <a:cs typeface="Calibri"/>
              </a:rPr>
              <a:t> </a:t>
            </a:r>
            <a:r>
              <a:rPr sz="2700" spc="-4" baseline="3034" dirty="0" smtClean="0">
                <a:latin typeface="+mj-lt"/>
                <a:cs typeface="Calibri"/>
              </a:rPr>
              <a:t>i</a:t>
            </a:r>
            <a:r>
              <a:rPr sz="2700" spc="0" baseline="3034" dirty="0" smtClean="0">
                <a:latin typeface="+mj-lt"/>
                <a:cs typeface="Calibri"/>
              </a:rPr>
              <a:t>mages </a:t>
            </a:r>
            <a:r>
              <a:rPr sz="2700" spc="4" baseline="3034" dirty="0" smtClean="0">
                <a:latin typeface="+mj-lt"/>
                <a:cs typeface="Calibri"/>
              </a:rPr>
              <a:t>[</a:t>
            </a:r>
            <a:r>
              <a:rPr sz="2700" spc="-25" baseline="3034" dirty="0" smtClean="0">
                <a:latin typeface="+mj-lt"/>
                <a:cs typeface="Calibri"/>
              </a:rPr>
              <a:t>K</a:t>
            </a:r>
            <a:r>
              <a:rPr sz="2700" spc="0" baseline="3034" dirty="0" smtClean="0">
                <a:latin typeface="+mj-lt"/>
                <a:cs typeface="Calibri"/>
              </a:rPr>
              <a:t>ul</a:t>
            </a:r>
            <a:r>
              <a:rPr sz="2700" spc="-39" baseline="3034" dirty="0" smtClean="0">
                <a:latin typeface="+mj-lt"/>
                <a:cs typeface="Calibri"/>
              </a:rPr>
              <a:t>k</a:t>
            </a:r>
            <a:r>
              <a:rPr sz="2700" spc="0" baseline="3034" dirty="0" smtClean="0">
                <a:latin typeface="+mj-lt"/>
                <a:cs typeface="Calibri"/>
              </a:rPr>
              <a:t>arni</a:t>
            </a:r>
            <a:r>
              <a:rPr sz="2700" spc="4" baseline="3034" dirty="0" smtClean="0">
                <a:latin typeface="+mj-lt"/>
                <a:cs typeface="Calibri"/>
              </a:rPr>
              <a:t> </a:t>
            </a:r>
            <a:r>
              <a:rPr sz="2700" spc="-9" baseline="3034" dirty="0" smtClean="0">
                <a:latin typeface="+mj-lt"/>
                <a:cs typeface="Calibri"/>
              </a:rPr>
              <a:t>e</a:t>
            </a:r>
            <a:r>
              <a:rPr sz="2700" spc="0" baseline="3034" dirty="0" smtClean="0">
                <a:latin typeface="+mj-lt"/>
                <a:cs typeface="Calibri"/>
              </a:rPr>
              <a:t>t</a:t>
            </a:r>
            <a:r>
              <a:rPr lang="en-US" sz="2700" spc="0" baseline="3034" dirty="0" smtClean="0">
                <a:latin typeface="+mj-lt"/>
                <a:cs typeface="Calibri"/>
              </a:rPr>
              <a:t> </a:t>
            </a:r>
            <a:r>
              <a:rPr sz="2700" spc="0" baseline="1517" dirty="0" smtClean="0">
                <a:latin typeface="+mj-lt"/>
                <a:cs typeface="Calibri"/>
              </a:rPr>
              <a:t>al</a:t>
            </a:r>
            <a:r>
              <a:rPr sz="2700" spc="0" baseline="1517" dirty="0" smtClean="0">
                <a:latin typeface="+mj-lt"/>
                <a:cs typeface="Calibri"/>
              </a:rPr>
              <a:t>, CV</a:t>
            </a:r>
            <a:r>
              <a:rPr sz="2700" spc="-9" baseline="1517" dirty="0" smtClean="0">
                <a:latin typeface="+mj-lt"/>
                <a:cs typeface="Calibri"/>
              </a:rPr>
              <a:t>P</a:t>
            </a:r>
            <a:r>
              <a:rPr sz="2700" spc="0" baseline="1517" dirty="0" smtClean="0">
                <a:latin typeface="+mj-lt"/>
                <a:cs typeface="Calibri"/>
              </a:rPr>
              <a:t>R</a:t>
            </a:r>
            <a:r>
              <a:rPr sz="2700" spc="4" baseline="1517" dirty="0" smtClean="0">
                <a:latin typeface="+mj-lt"/>
                <a:cs typeface="Calibri"/>
              </a:rPr>
              <a:t> </a:t>
            </a:r>
            <a:r>
              <a:rPr sz="2700" spc="0" baseline="1517" dirty="0" smtClean="0">
                <a:latin typeface="+mj-lt"/>
                <a:cs typeface="Calibri"/>
              </a:rPr>
              <a:t>2011], </a:t>
            </a:r>
            <a:r>
              <a:rPr sz="2700" spc="14" baseline="1517" dirty="0" smtClean="0">
                <a:latin typeface="+mj-lt"/>
                <a:cs typeface="Calibri"/>
              </a:rPr>
              <a:t> </a:t>
            </a:r>
            <a:r>
              <a:rPr sz="2700" spc="-4" baseline="1517" dirty="0" smtClean="0">
                <a:latin typeface="+mj-lt"/>
                <a:cs typeface="Calibri"/>
              </a:rPr>
              <a:t>i</a:t>
            </a:r>
            <a:r>
              <a:rPr sz="2700" spc="0" baseline="1517" dirty="0" smtClean="0">
                <a:latin typeface="+mj-lt"/>
                <a:cs typeface="Calibri"/>
              </a:rPr>
              <a:t>mage</a:t>
            </a:r>
            <a:r>
              <a:rPr sz="2700" spc="14" baseline="1517" dirty="0" smtClean="0">
                <a:latin typeface="+mj-lt"/>
                <a:cs typeface="Calibri"/>
              </a:rPr>
              <a:t> </a:t>
            </a:r>
            <a:r>
              <a:rPr sz="2700" spc="0" baseline="1517" dirty="0" smtClean="0">
                <a:latin typeface="+mj-lt"/>
                <a:cs typeface="Calibri"/>
              </a:rPr>
              <a:t>a</a:t>
            </a:r>
            <a:r>
              <a:rPr sz="2700" spc="4" baseline="1517" dirty="0" smtClean="0">
                <a:latin typeface="+mj-lt"/>
                <a:cs typeface="Calibri"/>
              </a:rPr>
              <a:t>e</a:t>
            </a:r>
            <a:r>
              <a:rPr sz="2700" spc="-19" baseline="1517" dirty="0" smtClean="0">
                <a:latin typeface="+mj-lt"/>
                <a:cs typeface="Calibri"/>
              </a:rPr>
              <a:t>s</a:t>
            </a:r>
            <a:r>
              <a:rPr sz="2700" spc="0" baseline="1517" dirty="0" smtClean="0">
                <a:latin typeface="+mj-lt"/>
                <a:cs typeface="Calibri"/>
              </a:rPr>
              <a:t>th</a:t>
            </a:r>
            <a:r>
              <a:rPr sz="2700" spc="-9" baseline="1517" dirty="0" smtClean="0">
                <a:latin typeface="+mj-lt"/>
                <a:cs typeface="Calibri"/>
              </a:rPr>
              <a:t>e</a:t>
            </a:r>
            <a:r>
              <a:rPr sz="2700" spc="0" baseline="1517" dirty="0" smtClean="0">
                <a:latin typeface="+mj-lt"/>
                <a:cs typeface="Calibri"/>
              </a:rPr>
              <a:t>t</a:t>
            </a:r>
            <a:r>
              <a:rPr sz="2700" spc="-9" baseline="1517" dirty="0" smtClean="0">
                <a:latin typeface="+mj-lt"/>
                <a:cs typeface="Calibri"/>
              </a:rPr>
              <a:t>i</a:t>
            </a:r>
            <a:r>
              <a:rPr sz="2700" spc="-4" baseline="1517" dirty="0" smtClean="0">
                <a:latin typeface="+mj-lt"/>
                <a:cs typeface="Calibri"/>
              </a:rPr>
              <a:t>c</a:t>
            </a:r>
            <a:r>
              <a:rPr sz="2700" spc="0" baseline="1517" dirty="0" smtClean="0">
                <a:latin typeface="+mj-lt"/>
                <a:cs typeface="Calibri"/>
              </a:rPr>
              <a:t>s p</a:t>
            </a:r>
            <a:r>
              <a:rPr sz="2700" spc="-25" baseline="1517" dirty="0" smtClean="0">
                <a:latin typeface="+mj-lt"/>
                <a:cs typeface="Calibri"/>
              </a:rPr>
              <a:t>r</a:t>
            </a:r>
            <a:r>
              <a:rPr sz="2700" spc="0" baseline="1517" dirty="0" smtClean="0">
                <a:latin typeface="+mj-lt"/>
                <a:cs typeface="Calibri"/>
              </a:rPr>
              <a:t>e</a:t>
            </a:r>
            <a:r>
              <a:rPr sz="2700" spc="4" baseline="1517" dirty="0" smtClean="0">
                <a:latin typeface="+mj-lt"/>
                <a:cs typeface="Calibri"/>
              </a:rPr>
              <a:t>d</a:t>
            </a:r>
            <a:r>
              <a:rPr sz="2700" spc="-4" baseline="1517" dirty="0" smtClean="0">
                <a:latin typeface="+mj-lt"/>
                <a:cs typeface="Calibri"/>
              </a:rPr>
              <a:t>ic</a:t>
            </a:r>
            <a:r>
              <a:rPr sz="2700" spc="0" baseline="1517" dirty="0" smtClean="0">
                <a:latin typeface="+mj-lt"/>
                <a:cs typeface="Calibri"/>
              </a:rPr>
              <a:t>t</a:t>
            </a:r>
            <a:r>
              <a:rPr sz="2700" spc="-9" baseline="1517" dirty="0" smtClean="0">
                <a:latin typeface="+mj-lt"/>
                <a:cs typeface="Calibri"/>
              </a:rPr>
              <a:t>i</a:t>
            </a:r>
            <a:r>
              <a:rPr sz="2700" spc="0" baseline="1517" dirty="0" smtClean="0">
                <a:latin typeface="+mj-lt"/>
                <a:cs typeface="Calibri"/>
              </a:rPr>
              <a:t>on</a:t>
            </a:r>
            <a:r>
              <a:rPr sz="2700" spc="34" baseline="1517" dirty="0" smtClean="0">
                <a:latin typeface="+mj-lt"/>
                <a:cs typeface="Calibri"/>
              </a:rPr>
              <a:t> </a:t>
            </a:r>
            <a:r>
              <a:rPr sz="2700" spc="9" baseline="1517" dirty="0" smtClean="0">
                <a:latin typeface="+mj-lt"/>
                <a:cs typeface="Calibri"/>
              </a:rPr>
              <a:t>[</a:t>
            </a:r>
            <a:r>
              <a:rPr sz="2700" spc="0" baseline="1517" dirty="0" smtClean="0">
                <a:latin typeface="+mj-lt"/>
                <a:cs typeface="Calibri"/>
              </a:rPr>
              <a:t>Dhar</a:t>
            </a:r>
            <a:r>
              <a:rPr sz="2700" spc="14" baseline="1517" dirty="0" smtClean="0">
                <a:latin typeface="+mj-lt"/>
                <a:cs typeface="Calibri"/>
              </a:rPr>
              <a:t> </a:t>
            </a:r>
            <a:r>
              <a:rPr sz="2700" spc="-9" baseline="1517" dirty="0" smtClean="0">
                <a:latin typeface="+mj-lt"/>
                <a:cs typeface="Calibri"/>
              </a:rPr>
              <a:t>e</a:t>
            </a:r>
            <a:r>
              <a:rPr sz="2700" spc="0" baseline="1517" dirty="0" smtClean="0">
                <a:latin typeface="+mj-lt"/>
                <a:cs typeface="Calibri"/>
              </a:rPr>
              <a:t>t al</a:t>
            </a:r>
            <a:r>
              <a:rPr sz="2700" spc="4" baseline="1517" dirty="0" smtClean="0">
                <a:latin typeface="+mj-lt"/>
                <a:cs typeface="Calibri"/>
              </a:rPr>
              <a:t> </a:t>
            </a:r>
            <a:r>
              <a:rPr sz="2700" spc="0" baseline="1517" dirty="0" smtClean="0">
                <a:latin typeface="+mj-lt"/>
                <a:cs typeface="Calibri"/>
              </a:rPr>
              <a:t>CV</a:t>
            </a:r>
            <a:r>
              <a:rPr sz="2700" spc="-4" baseline="1517" dirty="0" smtClean="0">
                <a:latin typeface="+mj-lt"/>
                <a:cs typeface="Calibri"/>
              </a:rPr>
              <a:t>P</a:t>
            </a:r>
            <a:r>
              <a:rPr sz="2700" spc="0" baseline="1517" dirty="0" smtClean="0">
                <a:latin typeface="+mj-lt"/>
                <a:cs typeface="Calibri"/>
              </a:rPr>
              <a:t>R</a:t>
            </a:r>
            <a:r>
              <a:rPr sz="2700" spc="4" baseline="1517" dirty="0" smtClean="0">
                <a:latin typeface="+mj-lt"/>
                <a:cs typeface="Calibri"/>
              </a:rPr>
              <a:t> </a:t>
            </a:r>
            <a:r>
              <a:rPr sz="2700" spc="0" baseline="1517" dirty="0" smtClean="0">
                <a:latin typeface="+mj-lt"/>
                <a:cs typeface="Calibri"/>
              </a:rPr>
              <a:t>2011], …</a:t>
            </a:r>
            <a:endParaRPr sz="1800" dirty="0">
              <a:latin typeface="+mj-lt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807" y="889509"/>
            <a:ext cx="7817993" cy="3296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600"/>
              </a:lnSpc>
              <a:spcBef>
                <a:spcPts val="15"/>
              </a:spcBef>
            </a:pPr>
            <a:endParaRPr sz="600" dirty="0">
              <a:latin typeface="+mj-lt"/>
            </a:endParaRPr>
          </a:p>
          <a:p>
            <a:pPr marL="320040">
              <a:lnSpc>
                <a:spcPts val="1980"/>
              </a:lnSpc>
              <a:spcBef>
                <a:spcPts val="99"/>
              </a:spcBef>
            </a:pPr>
            <a:r>
              <a:rPr sz="2700" spc="0" baseline="-4551" dirty="0" smtClean="0">
                <a:latin typeface="+mj-lt"/>
                <a:cs typeface="Calibri"/>
              </a:rPr>
              <a:t>Se</a:t>
            </a:r>
            <a:r>
              <a:rPr sz="2700" spc="4" baseline="-4551" dirty="0" smtClean="0">
                <a:latin typeface="+mj-lt"/>
                <a:cs typeface="Calibri"/>
              </a:rPr>
              <a:t>m</a:t>
            </a:r>
            <a:r>
              <a:rPr sz="2700" spc="0" baseline="-4551" dirty="0" smtClean="0">
                <a:latin typeface="+mj-lt"/>
                <a:cs typeface="Calibri"/>
              </a:rPr>
              <a:t>a</a:t>
            </a:r>
            <a:r>
              <a:rPr sz="2700" spc="-9" baseline="-4551" dirty="0" smtClean="0">
                <a:latin typeface="+mj-lt"/>
                <a:cs typeface="Calibri"/>
              </a:rPr>
              <a:t>n</a:t>
            </a:r>
            <a:r>
              <a:rPr sz="2700" spc="0" baseline="-4551" dirty="0" smtClean="0">
                <a:latin typeface="+mj-lt"/>
                <a:cs typeface="Calibri"/>
              </a:rPr>
              <a:t>t</a:t>
            </a:r>
            <a:r>
              <a:rPr sz="2700" spc="-9" baseline="-4551" dirty="0" smtClean="0">
                <a:latin typeface="+mj-lt"/>
                <a:cs typeface="Calibri"/>
              </a:rPr>
              <a:t>i</a:t>
            </a:r>
            <a:r>
              <a:rPr sz="2700" spc="0" baseline="-4551" dirty="0" smtClean="0">
                <a:latin typeface="+mj-lt"/>
                <a:cs typeface="Calibri"/>
              </a:rPr>
              <a:t>c</a:t>
            </a:r>
            <a:r>
              <a:rPr sz="2700" spc="-4" baseline="-4551" dirty="0" smtClean="0">
                <a:latin typeface="+mj-lt"/>
                <a:cs typeface="Calibri"/>
              </a:rPr>
              <a:t> </a:t>
            </a:r>
            <a:r>
              <a:rPr sz="2700" spc="-9" baseline="-4551" dirty="0" smtClean="0">
                <a:latin typeface="+mj-lt"/>
                <a:cs typeface="Calibri"/>
              </a:rPr>
              <a:t>a</a:t>
            </a:r>
            <a:r>
              <a:rPr sz="2700" spc="-25" baseline="-4551" dirty="0" smtClean="0">
                <a:latin typeface="+mj-lt"/>
                <a:cs typeface="Calibri"/>
              </a:rPr>
              <a:t>t</a:t>
            </a:r>
            <a:r>
              <a:rPr sz="2700" spc="0" baseline="-4551" dirty="0" smtClean="0">
                <a:latin typeface="+mj-lt"/>
                <a:cs typeface="Calibri"/>
              </a:rPr>
              <a:t>t</a:t>
            </a:r>
            <a:r>
              <a:rPr sz="2700" spc="-4" baseline="-4551" dirty="0" smtClean="0">
                <a:latin typeface="+mj-lt"/>
                <a:cs typeface="Calibri"/>
              </a:rPr>
              <a:t>ri</a:t>
            </a:r>
            <a:r>
              <a:rPr sz="2700" spc="0" baseline="-4551" dirty="0" smtClean="0">
                <a:latin typeface="+mj-lt"/>
                <a:cs typeface="Calibri"/>
              </a:rPr>
              <a:t>bu</a:t>
            </a:r>
            <a:r>
              <a:rPr sz="2700" spc="-25" baseline="-4551" dirty="0" smtClean="0">
                <a:latin typeface="+mj-lt"/>
                <a:cs typeface="Calibri"/>
              </a:rPr>
              <a:t>t</a:t>
            </a:r>
            <a:r>
              <a:rPr sz="2700" spc="0" baseline="-4551" dirty="0" smtClean="0">
                <a:latin typeface="+mj-lt"/>
                <a:cs typeface="Calibri"/>
              </a:rPr>
              <a:t>e</a:t>
            </a:r>
            <a:r>
              <a:rPr sz="2700" spc="14" baseline="-4551" dirty="0" smtClean="0">
                <a:latin typeface="+mj-lt"/>
                <a:cs typeface="Calibri"/>
              </a:rPr>
              <a:t> </a:t>
            </a:r>
            <a:r>
              <a:rPr sz="2700" spc="-4" baseline="-4551" dirty="0" smtClean="0">
                <a:latin typeface="+mj-lt"/>
                <a:cs typeface="Calibri"/>
              </a:rPr>
              <a:t>cl</a:t>
            </a:r>
            <a:r>
              <a:rPr sz="2700" spc="0" baseline="-4551" dirty="0" smtClean="0">
                <a:latin typeface="+mj-lt"/>
                <a:cs typeface="Calibri"/>
              </a:rPr>
              <a:t>a</a:t>
            </a:r>
            <a:r>
              <a:rPr sz="2700" spc="4" baseline="-4551" dirty="0" smtClean="0">
                <a:latin typeface="+mj-lt"/>
                <a:cs typeface="Calibri"/>
              </a:rPr>
              <a:t>s</a:t>
            </a:r>
            <a:r>
              <a:rPr sz="2700" spc="0" baseline="-4551" dirty="0" smtClean="0">
                <a:latin typeface="+mj-lt"/>
                <a:cs typeface="Calibri"/>
              </a:rPr>
              <a:t>sifie</a:t>
            </a:r>
            <a:r>
              <a:rPr sz="2700" spc="-39" baseline="-4551" dirty="0" smtClean="0">
                <a:latin typeface="+mj-lt"/>
                <a:cs typeface="Calibri"/>
              </a:rPr>
              <a:t>r</a:t>
            </a:r>
            <a:r>
              <a:rPr sz="2700" spc="0" baseline="-4551" dirty="0" smtClean="0">
                <a:latin typeface="+mj-lt"/>
                <a:cs typeface="Calibri"/>
              </a:rPr>
              <a:t>s</a:t>
            </a:r>
            <a:r>
              <a:rPr sz="2700" spc="14" baseline="-4551" dirty="0" smtClean="0">
                <a:latin typeface="+mj-lt"/>
                <a:cs typeface="Calibri"/>
              </a:rPr>
              <a:t> </a:t>
            </a:r>
            <a:r>
              <a:rPr sz="2700" spc="-19" baseline="-4551" dirty="0" smtClean="0">
                <a:latin typeface="+mj-lt"/>
                <a:cs typeface="Calibri"/>
              </a:rPr>
              <a:t>c</a:t>
            </a:r>
            <a:r>
              <a:rPr sz="2700" spc="0" baseline="-4551" dirty="0" smtClean="0">
                <a:latin typeface="+mj-lt"/>
                <a:cs typeface="Calibri"/>
              </a:rPr>
              <a:t>an be</a:t>
            </a:r>
            <a:r>
              <a:rPr sz="2700" spc="14" baseline="-4551" dirty="0" smtClean="0">
                <a:latin typeface="+mj-lt"/>
                <a:cs typeface="Calibri"/>
              </a:rPr>
              <a:t> </a:t>
            </a:r>
            <a:r>
              <a:rPr sz="2700" spc="0" baseline="-4551" dirty="0" smtClean="0">
                <a:latin typeface="+mj-lt"/>
                <a:cs typeface="Calibri"/>
              </a:rPr>
              <a:t>u</a:t>
            </a:r>
            <a:r>
              <a:rPr sz="2700" spc="4" baseline="-4551" dirty="0" smtClean="0">
                <a:latin typeface="+mj-lt"/>
                <a:cs typeface="Calibri"/>
              </a:rPr>
              <a:t>s</a:t>
            </a:r>
            <a:r>
              <a:rPr sz="2700" spc="-9" baseline="-4551" dirty="0" smtClean="0">
                <a:latin typeface="+mj-lt"/>
                <a:cs typeface="Calibri"/>
              </a:rPr>
              <a:t>e</a:t>
            </a:r>
            <a:r>
              <a:rPr sz="2700" spc="0" baseline="-4551" dirty="0" smtClean="0">
                <a:latin typeface="+mj-lt"/>
                <a:cs typeface="Calibri"/>
              </a:rPr>
              <a:t>f</a:t>
            </a:r>
            <a:r>
              <a:rPr sz="2700" spc="4" baseline="-4551" dirty="0" smtClean="0">
                <a:latin typeface="+mj-lt"/>
                <a:cs typeface="Calibri"/>
              </a:rPr>
              <a:t>u</a:t>
            </a:r>
            <a:r>
              <a:rPr sz="2700" spc="0" baseline="-4551" dirty="0" smtClean="0">
                <a:latin typeface="+mj-lt"/>
                <a:cs typeface="Calibri"/>
              </a:rPr>
              <a:t>l</a:t>
            </a:r>
            <a:r>
              <a:rPr sz="2700" spc="-4" baseline="-4551" dirty="0" smtClean="0">
                <a:latin typeface="+mj-lt"/>
                <a:cs typeface="Calibri"/>
              </a:rPr>
              <a:t> </a:t>
            </a:r>
            <a:r>
              <a:rPr sz="2700" spc="-34" baseline="-4551" dirty="0" smtClean="0">
                <a:latin typeface="+mj-lt"/>
                <a:cs typeface="Calibri"/>
              </a:rPr>
              <a:t>f</a:t>
            </a:r>
            <a:r>
              <a:rPr sz="2700" spc="0" baseline="-4551" dirty="0" smtClean="0">
                <a:latin typeface="+mj-lt"/>
                <a:cs typeface="Calibri"/>
              </a:rPr>
              <a:t>or:</a:t>
            </a:r>
            <a:endParaRPr sz="1800" dirty="0">
              <a:latin typeface="+mj-lt"/>
              <a:cs typeface="Calibri"/>
            </a:endParaRPr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83757" y="228600"/>
            <a:ext cx="7696200" cy="639888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Summary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1170</TotalTime>
  <Words>2167</Words>
  <Application>Microsoft Office PowerPoint</Application>
  <PresentationFormat>On-screen Show (4:3)</PresentationFormat>
  <Paragraphs>434</Paragraphs>
  <Slides>68</Slides>
  <Notes>21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70" baseType="lpstr">
      <vt:lpstr>Oriel</vt:lpstr>
      <vt:lpstr>Equation</vt:lpstr>
      <vt:lpstr>CS598:Visual information Retrieval</vt:lpstr>
      <vt:lpstr>Rcapt of Lecture IV</vt:lpstr>
      <vt:lpstr>Lecture V: Part I </vt:lpstr>
      <vt:lpstr>Image classification</vt:lpstr>
      <vt:lpstr>Classifiers</vt:lpstr>
      <vt:lpstr>Classification</vt:lpstr>
      <vt:lpstr>Nearest Neighbor Classifier</vt:lpstr>
      <vt:lpstr>PowerPoint Presentation</vt:lpstr>
      <vt:lpstr>Functions for comparing histograms</vt:lpstr>
      <vt:lpstr>Linear classifiers</vt:lpstr>
      <vt:lpstr>Support vector machines</vt:lpstr>
      <vt:lpstr>Support vector machines</vt:lpstr>
      <vt:lpstr>Finding the maximum margin hyperplane</vt:lpstr>
      <vt:lpstr>Finding the maximum margin hyperplane</vt:lpstr>
      <vt:lpstr>Finding the maximum margin hyperplane</vt:lpstr>
      <vt:lpstr>Nonlinear SVMs</vt:lpstr>
      <vt:lpstr>Nonlinear SVMs</vt:lpstr>
      <vt:lpstr>Nonlinear SVMs</vt:lpstr>
      <vt:lpstr>Nonlinear kernel: Example</vt:lpstr>
      <vt:lpstr>Kernels for bags of features</vt:lpstr>
      <vt:lpstr>Summary: SVMs for image classification</vt:lpstr>
      <vt:lpstr>What about multi-class SVMs?</vt:lpstr>
      <vt:lpstr>SVMs: Pros and cons</vt:lpstr>
      <vt:lpstr>Summary: Classifiers</vt:lpstr>
      <vt:lpstr>Lecture IV: Part II </vt:lpstr>
      <vt:lpstr>Semantic Features</vt:lpstr>
      <vt:lpstr>Frame level semantic features (1)</vt:lpstr>
      <vt:lpstr>Frame level semantic features (2)</vt:lpstr>
      <vt:lpstr>Frame level Semantic features (3)</vt:lpstr>
      <vt:lpstr>Frame level semantic features (3)</vt:lpstr>
      <vt:lpstr>Semantic attributes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Stevens Institute of Technology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CS598 Visual information Retrieval</dc:title>
  <dc:creator>Gang Hua</dc:creator>
  <cp:lastModifiedBy>Gang Hua</cp:lastModifiedBy>
  <cp:revision>601</cp:revision>
  <dcterms:created xsi:type="dcterms:W3CDTF">2014-01-31T22:38:36Z</dcterms:created>
  <dcterms:modified xsi:type="dcterms:W3CDTF">2014-03-03T18:39:17Z</dcterms:modified>
</cp:coreProperties>
</file>